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Lst>
  <p:notesMasterIdLst>
    <p:notesMasterId r:id="rId23"/>
  </p:notesMasterIdLst>
  <p:sldIdLst>
    <p:sldId id="256" r:id="rId2"/>
    <p:sldId id="257" r:id="rId3"/>
    <p:sldId id="258" r:id="rId4"/>
    <p:sldId id="276" r:id="rId5"/>
    <p:sldId id="259" r:id="rId6"/>
    <p:sldId id="260" r:id="rId7"/>
    <p:sldId id="261" r:id="rId8"/>
    <p:sldId id="263" r:id="rId9"/>
    <p:sldId id="262" r:id="rId10"/>
    <p:sldId id="277" r:id="rId11"/>
    <p:sldId id="278" r:id="rId12"/>
    <p:sldId id="264" r:id="rId13"/>
    <p:sldId id="265" r:id="rId14"/>
    <p:sldId id="272" r:id="rId15"/>
    <p:sldId id="271" r:id="rId16"/>
    <p:sldId id="273" r:id="rId17"/>
    <p:sldId id="267" r:id="rId18"/>
    <p:sldId id="275" r:id="rId19"/>
    <p:sldId id="270" r:id="rId20"/>
    <p:sldId id="269" r:id="rId21"/>
    <p:sldId id="27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FEA650-724F-46E9-B219-B46BCD3F1E62}" v="44" dt="2024-04-28T22:57:25.9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53" autoAdjust="0"/>
    <p:restoredTop sz="94660"/>
  </p:normalViewPr>
  <p:slideViewPr>
    <p:cSldViewPr snapToGrid="0">
      <p:cViewPr varScale="1">
        <p:scale>
          <a:sx n="57" d="100"/>
          <a:sy n="57" d="100"/>
        </p:scale>
        <p:origin x="82" y="7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atipelli Ashish" userId="789cfeae55334c5d" providerId="LiveId" clId="{78FEA650-724F-46E9-B219-B46BCD3F1E62}"/>
    <pc:docChg chg="undo redo custSel addSld delSld modSld sldOrd addSection delSection">
      <pc:chgData name="Thatipelli Ashish" userId="789cfeae55334c5d" providerId="LiveId" clId="{78FEA650-724F-46E9-B219-B46BCD3F1E62}" dt="2024-04-29T00:53:46.987" v="2064" actId="1038"/>
      <pc:docMkLst>
        <pc:docMk/>
      </pc:docMkLst>
      <pc:sldChg chg="modSp mod">
        <pc:chgData name="Thatipelli Ashish" userId="789cfeae55334c5d" providerId="LiveId" clId="{78FEA650-724F-46E9-B219-B46BCD3F1E62}" dt="2024-04-29T00:53:46.987" v="2064" actId="1038"/>
        <pc:sldMkLst>
          <pc:docMk/>
          <pc:sldMk cId="3905513188" sldId="256"/>
        </pc:sldMkLst>
        <pc:picChg chg="mod">
          <ac:chgData name="Thatipelli Ashish" userId="789cfeae55334c5d" providerId="LiveId" clId="{78FEA650-724F-46E9-B219-B46BCD3F1E62}" dt="2024-04-29T00:53:46.987" v="2064" actId="1038"/>
          <ac:picMkLst>
            <pc:docMk/>
            <pc:sldMk cId="3905513188" sldId="256"/>
            <ac:picMk id="4" creationId="{77C09B56-5AD0-5830-F1C1-B8328C559975}"/>
          </ac:picMkLst>
        </pc:picChg>
      </pc:sldChg>
      <pc:sldChg chg="addSp delSp modSp new mod setBg">
        <pc:chgData name="Thatipelli Ashish" userId="789cfeae55334c5d" providerId="LiveId" clId="{78FEA650-724F-46E9-B219-B46BCD3F1E62}" dt="2024-04-28T04:30:05.190" v="337" actId="20577"/>
        <pc:sldMkLst>
          <pc:docMk/>
          <pc:sldMk cId="819109778" sldId="262"/>
        </pc:sldMkLst>
        <pc:spChg chg="mod">
          <ac:chgData name="Thatipelli Ashish" userId="789cfeae55334c5d" providerId="LiveId" clId="{78FEA650-724F-46E9-B219-B46BCD3F1E62}" dt="2024-04-28T03:57:45.250" v="19" actId="20577"/>
          <ac:spMkLst>
            <pc:docMk/>
            <pc:sldMk cId="819109778" sldId="262"/>
            <ac:spMk id="2" creationId="{BBE10497-D599-AE95-152A-6E11A2E7F42B}"/>
          </ac:spMkLst>
        </pc:spChg>
        <pc:spChg chg="del">
          <ac:chgData name="Thatipelli Ashish" userId="789cfeae55334c5d" providerId="LiveId" clId="{78FEA650-724F-46E9-B219-B46BCD3F1E62}" dt="2024-04-28T03:57:30.367" v="1"/>
          <ac:spMkLst>
            <pc:docMk/>
            <pc:sldMk cId="819109778" sldId="262"/>
            <ac:spMk id="3" creationId="{CDD8A3A1-F91C-6F75-6950-E953C3E7E3FC}"/>
          </ac:spMkLst>
        </pc:spChg>
        <pc:spChg chg="mod ord">
          <ac:chgData name="Thatipelli Ashish" userId="789cfeae55334c5d" providerId="LiveId" clId="{78FEA650-724F-46E9-B219-B46BCD3F1E62}" dt="2024-04-28T04:30:05.190" v="337" actId="20577"/>
          <ac:spMkLst>
            <pc:docMk/>
            <pc:sldMk cId="819109778" sldId="262"/>
            <ac:spMk id="4" creationId="{6D8387BA-6087-1704-F4ED-4977ACD28947}"/>
          </ac:spMkLst>
        </pc:spChg>
        <pc:spChg chg="add">
          <ac:chgData name="Thatipelli Ashish" userId="789cfeae55334c5d" providerId="LiveId" clId="{78FEA650-724F-46E9-B219-B46BCD3F1E62}" dt="2024-04-28T03:57:33.923" v="2" actId="26606"/>
          <ac:spMkLst>
            <pc:docMk/>
            <pc:sldMk cId="819109778" sldId="262"/>
            <ac:spMk id="10" creationId="{2D6FBB9D-1CAA-4D05-AB33-BABDFE17B843}"/>
          </ac:spMkLst>
        </pc:spChg>
        <pc:spChg chg="add">
          <ac:chgData name="Thatipelli Ashish" userId="789cfeae55334c5d" providerId="LiveId" clId="{78FEA650-724F-46E9-B219-B46BCD3F1E62}" dt="2024-04-28T03:57:33.923" v="2" actId="26606"/>
          <ac:spMkLst>
            <pc:docMk/>
            <pc:sldMk cId="819109778" sldId="262"/>
            <ac:spMk id="12" creationId="{04727B71-B4B6-4823-80A1-68C40B475118}"/>
          </ac:spMkLst>
        </pc:spChg>
        <pc:spChg chg="add">
          <ac:chgData name="Thatipelli Ashish" userId="789cfeae55334c5d" providerId="LiveId" clId="{78FEA650-724F-46E9-B219-B46BCD3F1E62}" dt="2024-04-28T03:57:33.923" v="2" actId="26606"/>
          <ac:spMkLst>
            <pc:docMk/>
            <pc:sldMk cId="819109778" sldId="262"/>
            <ac:spMk id="14" creationId="{79A6DB05-9FB5-4B07-8675-74C23D4FD89D}"/>
          </ac:spMkLst>
        </pc:spChg>
        <pc:spChg chg="add">
          <ac:chgData name="Thatipelli Ashish" userId="789cfeae55334c5d" providerId="LiveId" clId="{78FEA650-724F-46E9-B219-B46BCD3F1E62}" dt="2024-04-28T03:57:33.923" v="2" actId="26606"/>
          <ac:spMkLst>
            <pc:docMk/>
            <pc:sldMk cId="819109778" sldId="262"/>
            <ac:spMk id="16" creationId="{8108D317-7CBD-4897-BD1F-959436D2A3BE}"/>
          </ac:spMkLst>
        </pc:spChg>
        <pc:spChg chg="add">
          <ac:chgData name="Thatipelli Ashish" userId="789cfeae55334c5d" providerId="LiveId" clId="{78FEA650-724F-46E9-B219-B46BCD3F1E62}" dt="2024-04-28T03:57:33.923" v="2" actId="26606"/>
          <ac:spMkLst>
            <pc:docMk/>
            <pc:sldMk cId="819109778" sldId="262"/>
            <ac:spMk id="18" creationId="{D6297641-8B9F-4767-9606-8A11313227BF}"/>
          </ac:spMkLst>
        </pc:spChg>
        <pc:spChg chg="add">
          <ac:chgData name="Thatipelli Ashish" userId="789cfeae55334c5d" providerId="LiveId" clId="{78FEA650-724F-46E9-B219-B46BCD3F1E62}" dt="2024-04-28T03:57:33.923" v="2" actId="26606"/>
          <ac:spMkLst>
            <pc:docMk/>
            <pc:sldMk cId="819109778" sldId="262"/>
            <ac:spMk id="20" creationId="{D8F3CA65-EA00-46B4-9616-39E6853F7BED}"/>
          </ac:spMkLst>
        </pc:spChg>
        <pc:picChg chg="add mod">
          <ac:chgData name="Thatipelli Ashish" userId="789cfeae55334c5d" providerId="LiveId" clId="{78FEA650-724F-46E9-B219-B46BCD3F1E62}" dt="2024-04-28T03:57:33.923" v="2" actId="26606"/>
          <ac:picMkLst>
            <pc:docMk/>
            <pc:sldMk cId="819109778" sldId="262"/>
            <ac:picMk id="5" creationId="{A6DF4FDD-B1B1-4772-0D8B-238FFFAB4CF1}"/>
          </ac:picMkLst>
        </pc:picChg>
      </pc:sldChg>
      <pc:sldChg chg="addSp delSp modSp add mod ord">
        <pc:chgData name="Thatipelli Ashish" userId="789cfeae55334c5d" providerId="LiveId" clId="{78FEA650-724F-46E9-B219-B46BCD3F1E62}" dt="2024-04-28T04:33:00.379" v="414" actId="26606"/>
        <pc:sldMkLst>
          <pc:docMk/>
          <pc:sldMk cId="3594074459" sldId="263"/>
        </pc:sldMkLst>
        <pc:spChg chg="mod">
          <ac:chgData name="Thatipelli Ashish" userId="789cfeae55334c5d" providerId="LiveId" clId="{78FEA650-724F-46E9-B219-B46BCD3F1E62}" dt="2024-04-28T04:33:00.379" v="414" actId="26606"/>
          <ac:spMkLst>
            <pc:docMk/>
            <pc:sldMk cId="3594074459" sldId="263"/>
            <ac:spMk id="6" creationId="{4643F917-2865-8299-1605-F87C41499758}"/>
          </ac:spMkLst>
        </pc:spChg>
        <pc:spChg chg="del">
          <ac:chgData name="Thatipelli Ashish" userId="789cfeae55334c5d" providerId="LiveId" clId="{78FEA650-724F-46E9-B219-B46BCD3F1E62}" dt="2024-04-28T04:33:00.379" v="414" actId="26606"/>
          <ac:spMkLst>
            <pc:docMk/>
            <pc:sldMk cId="3594074459" sldId="263"/>
            <ac:spMk id="45" creationId="{79F40191-0F44-4FD1-82CC-ACB507C14BE6}"/>
          </ac:spMkLst>
        </pc:spChg>
        <pc:spChg chg="del">
          <ac:chgData name="Thatipelli Ashish" userId="789cfeae55334c5d" providerId="LiveId" clId="{78FEA650-724F-46E9-B219-B46BCD3F1E62}" dt="2024-04-28T04:33:00.379" v="414" actId="26606"/>
          <ac:spMkLst>
            <pc:docMk/>
            <pc:sldMk cId="3594074459" sldId="263"/>
            <ac:spMk id="46" creationId="{8D06CE56-3881-4ADA-8CEF-D18B02C242A3}"/>
          </ac:spMkLst>
        </pc:spChg>
        <pc:spChg chg="del">
          <ac:chgData name="Thatipelli Ashish" userId="789cfeae55334c5d" providerId="LiveId" clId="{78FEA650-724F-46E9-B219-B46BCD3F1E62}" dt="2024-04-28T04:33:00.379" v="414" actId="26606"/>
          <ac:spMkLst>
            <pc:docMk/>
            <pc:sldMk cId="3594074459" sldId="263"/>
            <ac:spMk id="47" creationId="{79F3C543-62EC-4433-9C93-A2CD8764E9B4}"/>
          </ac:spMkLst>
        </pc:spChg>
        <pc:spChg chg="del">
          <ac:chgData name="Thatipelli Ashish" userId="789cfeae55334c5d" providerId="LiveId" clId="{78FEA650-724F-46E9-B219-B46BCD3F1E62}" dt="2024-04-28T04:33:00.379" v="414" actId="26606"/>
          <ac:spMkLst>
            <pc:docMk/>
            <pc:sldMk cId="3594074459" sldId="263"/>
            <ac:spMk id="48" creationId="{5A59F003-E00A-43F9-91DC-CC54E3B87466}"/>
          </ac:spMkLst>
        </pc:spChg>
        <pc:spChg chg="del">
          <ac:chgData name="Thatipelli Ashish" userId="789cfeae55334c5d" providerId="LiveId" clId="{78FEA650-724F-46E9-B219-B46BCD3F1E62}" dt="2024-04-28T04:33:00.379" v="414" actId="26606"/>
          <ac:spMkLst>
            <pc:docMk/>
            <pc:sldMk cId="3594074459" sldId="263"/>
            <ac:spMk id="49" creationId="{D74A4382-E3AD-430A-9A1F-DFA3E0E77A7D}"/>
          </ac:spMkLst>
        </pc:spChg>
        <pc:spChg chg="add">
          <ac:chgData name="Thatipelli Ashish" userId="789cfeae55334c5d" providerId="LiveId" clId="{78FEA650-724F-46E9-B219-B46BCD3F1E62}" dt="2024-04-28T04:33:00.379" v="414" actId="26606"/>
          <ac:spMkLst>
            <pc:docMk/>
            <pc:sldMk cId="3594074459" sldId="263"/>
            <ac:spMk id="54" creationId="{8D06CE56-3881-4ADA-8CEF-D18B02C242A3}"/>
          </ac:spMkLst>
        </pc:spChg>
        <pc:spChg chg="add">
          <ac:chgData name="Thatipelli Ashish" userId="789cfeae55334c5d" providerId="LiveId" clId="{78FEA650-724F-46E9-B219-B46BCD3F1E62}" dt="2024-04-28T04:33:00.379" v="414" actId="26606"/>
          <ac:spMkLst>
            <pc:docMk/>
            <pc:sldMk cId="3594074459" sldId="263"/>
            <ac:spMk id="56" creationId="{79F3C543-62EC-4433-9C93-A2CD8764E9B4}"/>
          </ac:spMkLst>
        </pc:spChg>
        <pc:spChg chg="add">
          <ac:chgData name="Thatipelli Ashish" userId="789cfeae55334c5d" providerId="LiveId" clId="{78FEA650-724F-46E9-B219-B46BCD3F1E62}" dt="2024-04-28T04:33:00.379" v="414" actId="26606"/>
          <ac:spMkLst>
            <pc:docMk/>
            <pc:sldMk cId="3594074459" sldId="263"/>
            <ac:spMk id="58" creationId="{68AF5748-FED8-45BA-8631-26D1D10F3246}"/>
          </ac:spMkLst>
        </pc:spChg>
        <pc:spChg chg="add">
          <ac:chgData name="Thatipelli Ashish" userId="789cfeae55334c5d" providerId="LiveId" clId="{78FEA650-724F-46E9-B219-B46BCD3F1E62}" dt="2024-04-28T04:33:00.379" v="414" actId="26606"/>
          <ac:spMkLst>
            <pc:docMk/>
            <pc:sldMk cId="3594074459" sldId="263"/>
            <ac:spMk id="60" creationId="{AF2F604E-43BE-4DC3-B983-E071523364F8}"/>
          </ac:spMkLst>
        </pc:spChg>
        <pc:spChg chg="add">
          <ac:chgData name="Thatipelli Ashish" userId="789cfeae55334c5d" providerId="LiveId" clId="{78FEA650-724F-46E9-B219-B46BCD3F1E62}" dt="2024-04-28T04:33:00.379" v="414" actId="26606"/>
          <ac:spMkLst>
            <pc:docMk/>
            <pc:sldMk cId="3594074459" sldId="263"/>
            <ac:spMk id="62" creationId="{08C9B587-E65E-4B52-B37C-ABEBB6E87928}"/>
          </ac:spMkLst>
        </pc:spChg>
        <pc:picChg chg="mod ord">
          <ac:chgData name="Thatipelli Ashish" userId="789cfeae55334c5d" providerId="LiveId" clId="{78FEA650-724F-46E9-B219-B46BCD3F1E62}" dt="2024-04-28T04:33:00.379" v="414" actId="26606"/>
          <ac:picMkLst>
            <pc:docMk/>
            <pc:sldMk cId="3594074459" sldId="263"/>
            <ac:picMk id="5" creationId="{A8036B93-4153-7CC1-0923-B205A9D8B560}"/>
          </ac:picMkLst>
        </pc:picChg>
      </pc:sldChg>
      <pc:sldChg chg="addSp delSp modSp add mod ord">
        <pc:chgData name="Thatipelli Ashish" userId="789cfeae55334c5d" providerId="LiveId" clId="{78FEA650-724F-46E9-B219-B46BCD3F1E62}" dt="2024-04-28T04:54:00.522" v="450" actId="26606"/>
        <pc:sldMkLst>
          <pc:docMk/>
          <pc:sldMk cId="323137616" sldId="264"/>
        </pc:sldMkLst>
        <pc:spChg chg="mod ord">
          <ac:chgData name="Thatipelli Ashish" userId="789cfeae55334c5d" providerId="LiveId" clId="{78FEA650-724F-46E9-B219-B46BCD3F1E62}" dt="2024-04-28T04:54:00.522" v="450" actId="26606"/>
          <ac:spMkLst>
            <pc:docMk/>
            <pc:sldMk cId="323137616" sldId="264"/>
            <ac:spMk id="6" creationId="{4643F917-2865-8299-1605-F87C41499758}"/>
          </ac:spMkLst>
        </pc:spChg>
        <pc:spChg chg="del">
          <ac:chgData name="Thatipelli Ashish" userId="789cfeae55334c5d" providerId="LiveId" clId="{78FEA650-724F-46E9-B219-B46BCD3F1E62}" dt="2024-04-28T04:54:00.522" v="450" actId="26606"/>
          <ac:spMkLst>
            <pc:docMk/>
            <pc:sldMk cId="323137616" sldId="264"/>
            <ac:spMk id="54" creationId="{8D06CE56-3881-4ADA-8CEF-D18B02C242A3}"/>
          </ac:spMkLst>
        </pc:spChg>
        <pc:spChg chg="del">
          <ac:chgData name="Thatipelli Ashish" userId="789cfeae55334c5d" providerId="LiveId" clId="{78FEA650-724F-46E9-B219-B46BCD3F1E62}" dt="2024-04-28T04:54:00.522" v="450" actId="26606"/>
          <ac:spMkLst>
            <pc:docMk/>
            <pc:sldMk cId="323137616" sldId="264"/>
            <ac:spMk id="56" creationId="{79F3C543-62EC-4433-9C93-A2CD8764E9B4}"/>
          </ac:spMkLst>
        </pc:spChg>
        <pc:spChg chg="del">
          <ac:chgData name="Thatipelli Ashish" userId="789cfeae55334c5d" providerId="LiveId" clId="{78FEA650-724F-46E9-B219-B46BCD3F1E62}" dt="2024-04-28T04:54:00.522" v="450" actId="26606"/>
          <ac:spMkLst>
            <pc:docMk/>
            <pc:sldMk cId="323137616" sldId="264"/>
            <ac:spMk id="58" creationId="{68AF5748-FED8-45BA-8631-26D1D10F3246}"/>
          </ac:spMkLst>
        </pc:spChg>
        <pc:spChg chg="del">
          <ac:chgData name="Thatipelli Ashish" userId="789cfeae55334c5d" providerId="LiveId" clId="{78FEA650-724F-46E9-B219-B46BCD3F1E62}" dt="2024-04-28T04:54:00.522" v="450" actId="26606"/>
          <ac:spMkLst>
            <pc:docMk/>
            <pc:sldMk cId="323137616" sldId="264"/>
            <ac:spMk id="60" creationId="{AF2F604E-43BE-4DC3-B983-E071523364F8}"/>
          </ac:spMkLst>
        </pc:spChg>
        <pc:spChg chg="del">
          <ac:chgData name="Thatipelli Ashish" userId="789cfeae55334c5d" providerId="LiveId" clId="{78FEA650-724F-46E9-B219-B46BCD3F1E62}" dt="2024-04-28T04:54:00.522" v="450" actId="26606"/>
          <ac:spMkLst>
            <pc:docMk/>
            <pc:sldMk cId="323137616" sldId="264"/>
            <ac:spMk id="62" creationId="{08C9B587-E65E-4B52-B37C-ABEBB6E87928}"/>
          </ac:spMkLst>
        </pc:spChg>
        <pc:spChg chg="add">
          <ac:chgData name="Thatipelli Ashish" userId="789cfeae55334c5d" providerId="LiveId" clId="{78FEA650-724F-46E9-B219-B46BCD3F1E62}" dt="2024-04-28T04:54:00.522" v="450" actId="26606"/>
          <ac:spMkLst>
            <pc:docMk/>
            <pc:sldMk cId="323137616" sldId="264"/>
            <ac:spMk id="67" creationId="{8D06CE56-3881-4ADA-8CEF-D18B02C242A3}"/>
          </ac:spMkLst>
        </pc:spChg>
        <pc:spChg chg="add">
          <ac:chgData name="Thatipelli Ashish" userId="789cfeae55334c5d" providerId="LiveId" clId="{78FEA650-724F-46E9-B219-B46BCD3F1E62}" dt="2024-04-28T04:54:00.522" v="450" actId="26606"/>
          <ac:spMkLst>
            <pc:docMk/>
            <pc:sldMk cId="323137616" sldId="264"/>
            <ac:spMk id="69" creationId="{79F3C543-62EC-4433-9C93-A2CD8764E9B4}"/>
          </ac:spMkLst>
        </pc:spChg>
        <pc:spChg chg="add">
          <ac:chgData name="Thatipelli Ashish" userId="789cfeae55334c5d" providerId="LiveId" clId="{78FEA650-724F-46E9-B219-B46BCD3F1E62}" dt="2024-04-28T04:54:00.522" v="450" actId="26606"/>
          <ac:spMkLst>
            <pc:docMk/>
            <pc:sldMk cId="323137616" sldId="264"/>
            <ac:spMk id="71" creationId="{2FB82883-1DC0-4BE1-A607-009095F3355A}"/>
          </ac:spMkLst>
        </pc:spChg>
        <pc:spChg chg="add">
          <ac:chgData name="Thatipelli Ashish" userId="789cfeae55334c5d" providerId="LiveId" clId="{78FEA650-724F-46E9-B219-B46BCD3F1E62}" dt="2024-04-28T04:54:00.522" v="450" actId="26606"/>
          <ac:spMkLst>
            <pc:docMk/>
            <pc:sldMk cId="323137616" sldId="264"/>
            <ac:spMk id="73" creationId="{A3473CF9-37EB-43E7-89EF-D2D1C53D1DAC}"/>
          </ac:spMkLst>
        </pc:spChg>
        <pc:spChg chg="add">
          <ac:chgData name="Thatipelli Ashish" userId="789cfeae55334c5d" providerId="LiveId" clId="{78FEA650-724F-46E9-B219-B46BCD3F1E62}" dt="2024-04-28T04:54:00.522" v="450" actId="26606"/>
          <ac:spMkLst>
            <pc:docMk/>
            <pc:sldMk cId="323137616" sldId="264"/>
            <ac:spMk id="75" creationId="{586B4EF9-43BA-4655-A6FF-1D8E21574C95}"/>
          </ac:spMkLst>
        </pc:spChg>
        <pc:picChg chg="mod">
          <ac:chgData name="Thatipelli Ashish" userId="789cfeae55334c5d" providerId="LiveId" clId="{78FEA650-724F-46E9-B219-B46BCD3F1E62}" dt="2024-04-28T04:54:00.522" v="450" actId="26606"/>
          <ac:picMkLst>
            <pc:docMk/>
            <pc:sldMk cId="323137616" sldId="264"/>
            <ac:picMk id="5" creationId="{A8036B93-4153-7CC1-0923-B205A9D8B560}"/>
          </ac:picMkLst>
        </pc:picChg>
      </pc:sldChg>
      <pc:sldChg chg="new del">
        <pc:chgData name="Thatipelli Ashish" userId="789cfeae55334c5d" providerId="LiveId" clId="{78FEA650-724F-46E9-B219-B46BCD3F1E62}" dt="2024-04-28T04:58:47.651" v="452" actId="47"/>
        <pc:sldMkLst>
          <pc:docMk/>
          <pc:sldMk cId="1411519601" sldId="265"/>
        </pc:sldMkLst>
      </pc:sldChg>
      <pc:sldChg chg="addSp delSp modSp new mod setBg modClrScheme chgLayout">
        <pc:chgData name="Thatipelli Ashish" userId="789cfeae55334c5d" providerId="LiveId" clId="{78FEA650-724F-46E9-B219-B46BCD3F1E62}" dt="2024-04-28T05:07:21.945" v="588" actId="14100"/>
        <pc:sldMkLst>
          <pc:docMk/>
          <pc:sldMk cId="3705566388" sldId="265"/>
        </pc:sldMkLst>
        <pc:spChg chg="del mod ord">
          <ac:chgData name="Thatipelli Ashish" userId="789cfeae55334c5d" providerId="LiveId" clId="{78FEA650-724F-46E9-B219-B46BCD3F1E62}" dt="2024-04-28T04:58:57.638" v="454" actId="700"/>
          <ac:spMkLst>
            <pc:docMk/>
            <pc:sldMk cId="3705566388" sldId="265"/>
            <ac:spMk id="2" creationId="{838B9DBF-8004-47DB-3854-4A583364293E}"/>
          </ac:spMkLst>
        </pc:spChg>
        <pc:spChg chg="add del mod ord">
          <ac:chgData name="Thatipelli Ashish" userId="789cfeae55334c5d" providerId="LiveId" clId="{78FEA650-724F-46E9-B219-B46BCD3F1E62}" dt="2024-04-28T04:59:23.172" v="457" actId="478"/>
          <ac:spMkLst>
            <pc:docMk/>
            <pc:sldMk cId="3705566388" sldId="265"/>
            <ac:spMk id="3" creationId="{1B5642C4-3C30-D9F0-04F9-89624B0CE3A2}"/>
          </ac:spMkLst>
        </pc:spChg>
        <pc:spChg chg="add del mod ord">
          <ac:chgData name="Thatipelli Ashish" userId="789cfeae55334c5d" providerId="LiveId" clId="{78FEA650-724F-46E9-B219-B46BCD3F1E62}" dt="2024-04-28T04:58:59.801" v="455"/>
          <ac:spMkLst>
            <pc:docMk/>
            <pc:sldMk cId="3705566388" sldId="265"/>
            <ac:spMk id="4" creationId="{2A90BA20-6FD8-FC4C-34F1-2B1C0931C9D2}"/>
          </ac:spMkLst>
        </pc:spChg>
        <pc:spChg chg="add mod ord">
          <ac:chgData name="Thatipelli Ashish" userId="789cfeae55334c5d" providerId="LiveId" clId="{78FEA650-724F-46E9-B219-B46BCD3F1E62}" dt="2024-04-28T05:07:21.945" v="588" actId="14100"/>
          <ac:spMkLst>
            <pc:docMk/>
            <pc:sldMk cId="3705566388" sldId="265"/>
            <ac:spMk id="5" creationId="{EAE97DFD-0233-CFD2-B317-60F170D31239}"/>
          </ac:spMkLst>
        </pc:spChg>
        <pc:spChg chg="add">
          <ac:chgData name="Thatipelli Ashish" userId="789cfeae55334c5d" providerId="LiveId" clId="{78FEA650-724F-46E9-B219-B46BCD3F1E62}" dt="2024-04-28T05:07:17.584" v="587" actId="26606"/>
          <ac:spMkLst>
            <pc:docMk/>
            <pc:sldMk cId="3705566388" sldId="265"/>
            <ac:spMk id="11" creationId="{2D6FBB9D-1CAA-4D05-AB33-BABDFE17B843}"/>
          </ac:spMkLst>
        </pc:spChg>
        <pc:spChg chg="add">
          <ac:chgData name="Thatipelli Ashish" userId="789cfeae55334c5d" providerId="LiveId" clId="{78FEA650-724F-46E9-B219-B46BCD3F1E62}" dt="2024-04-28T05:07:17.584" v="587" actId="26606"/>
          <ac:spMkLst>
            <pc:docMk/>
            <pc:sldMk cId="3705566388" sldId="265"/>
            <ac:spMk id="13" creationId="{04727B71-B4B6-4823-80A1-68C40B475118}"/>
          </ac:spMkLst>
        </pc:spChg>
        <pc:spChg chg="add">
          <ac:chgData name="Thatipelli Ashish" userId="789cfeae55334c5d" providerId="LiveId" clId="{78FEA650-724F-46E9-B219-B46BCD3F1E62}" dt="2024-04-28T05:07:17.584" v="587" actId="26606"/>
          <ac:spMkLst>
            <pc:docMk/>
            <pc:sldMk cId="3705566388" sldId="265"/>
            <ac:spMk id="15" creationId="{79A6DB05-9FB5-4B07-8675-74C23D4FD89D}"/>
          </ac:spMkLst>
        </pc:spChg>
        <pc:spChg chg="add">
          <ac:chgData name="Thatipelli Ashish" userId="789cfeae55334c5d" providerId="LiveId" clId="{78FEA650-724F-46E9-B219-B46BCD3F1E62}" dt="2024-04-28T05:07:17.584" v="587" actId="26606"/>
          <ac:spMkLst>
            <pc:docMk/>
            <pc:sldMk cId="3705566388" sldId="265"/>
            <ac:spMk id="17" creationId="{5DF40726-9B19-4165-9C26-757D16E19E23}"/>
          </ac:spMkLst>
        </pc:spChg>
        <pc:spChg chg="add">
          <ac:chgData name="Thatipelli Ashish" userId="789cfeae55334c5d" providerId="LiveId" clId="{78FEA650-724F-46E9-B219-B46BCD3F1E62}" dt="2024-04-28T05:07:17.584" v="587" actId="26606"/>
          <ac:spMkLst>
            <pc:docMk/>
            <pc:sldMk cId="3705566388" sldId="265"/>
            <ac:spMk id="19" creationId="{2089CB41-F399-4AEB-980C-5BFB1049CBED}"/>
          </ac:spMkLst>
        </pc:spChg>
        <pc:spChg chg="add">
          <ac:chgData name="Thatipelli Ashish" userId="789cfeae55334c5d" providerId="LiveId" clId="{78FEA650-724F-46E9-B219-B46BCD3F1E62}" dt="2024-04-28T05:07:17.584" v="587" actId="26606"/>
          <ac:spMkLst>
            <pc:docMk/>
            <pc:sldMk cId="3705566388" sldId="265"/>
            <ac:spMk id="21" creationId="{1BFC967B-3DD6-463D-9DB9-6E4419AE0DAA}"/>
          </ac:spMkLst>
        </pc:spChg>
        <pc:picChg chg="add mod">
          <ac:chgData name="Thatipelli Ashish" userId="789cfeae55334c5d" providerId="LiveId" clId="{78FEA650-724F-46E9-B219-B46BCD3F1E62}" dt="2024-04-28T05:07:17.584" v="587" actId="26606"/>
          <ac:picMkLst>
            <pc:docMk/>
            <pc:sldMk cId="3705566388" sldId="265"/>
            <ac:picMk id="6" creationId="{9048F8DF-45CA-C435-EFCB-466B41791472}"/>
          </ac:picMkLst>
        </pc:picChg>
      </pc:sldChg>
      <pc:sldChg chg="addSp delSp modSp new del mod setBg">
        <pc:chgData name="Thatipelli Ashish" userId="789cfeae55334c5d" providerId="LiveId" clId="{78FEA650-724F-46E9-B219-B46BCD3F1E62}" dt="2024-04-28T21:28:27.137" v="2028" actId="47"/>
        <pc:sldMkLst>
          <pc:docMk/>
          <pc:sldMk cId="2861196401" sldId="266"/>
        </pc:sldMkLst>
        <pc:spChg chg="del mod">
          <ac:chgData name="Thatipelli Ashish" userId="789cfeae55334c5d" providerId="LiveId" clId="{78FEA650-724F-46E9-B219-B46BCD3F1E62}" dt="2024-04-28T05:08:13.399" v="592" actId="478"/>
          <ac:spMkLst>
            <pc:docMk/>
            <pc:sldMk cId="2861196401" sldId="266"/>
            <ac:spMk id="2" creationId="{09BCBBF0-18A8-AF6E-F1D2-5A2B667DA678}"/>
          </ac:spMkLst>
        </pc:spChg>
        <pc:spChg chg="add del mod">
          <ac:chgData name="Thatipelli Ashish" userId="789cfeae55334c5d" providerId="LiveId" clId="{78FEA650-724F-46E9-B219-B46BCD3F1E62}" dt="2024-04-28T05:11:23.281" v="1047" actId="20577"/>
          <ac:spMkLst>
            <pc:docMk/>
            <pc:sldMk cId="2861196401" sldId="266"/>
            <ac:spMk id="3" creationId="{7EF0F646-6FF6-B13A-B737-9F4319E9A981}"/>
          </ac:spMkLst>
        </pc:spChg>
        <pc:spChg chg="del">
          <ac:chgData name="Thatipelli Ashish" userId="789cfeae55334c5d" providerId="LiveId" clId="{78FEA650-724F-46E9-B219-B46BCD3F1E62}" dt="2024-04-28T05:08:03.800" v="590"/>
          <ac:spMkLst>
            <pc:docMk/>
            <pc:sldMk cId="2861196401" sldId="266"/>
            <ac:spMk id="4" creationId="{E3C97E94-1014-01A8-ADCC-2C78D9EEF099}"/>
          </ac:spMkLst>
        </pc:spChg>
        <pc:spChg chg="add">
          <ac:chgData name="Thatipelli Ashish" userId="789cfeae55334c5d" providerId="LiveId" clId="{78FEA650-724F-46E9-B219-B46BCD3F1E62}" dt="2024-04-28T05:08:10.256" v="591" actId="26606"/>
          <ac:spMkLst>
            <pc:docMk/>
            <pc:sldMk cId="2861196401" sldId="266"/>
            <ac:spMk id="10" creationId="{2D6FBB9D-1CAA-4D05-AB33-BABDFE17B843}"/>
          </ac:spMkLst>
        </pc:spChg>
        <pc:spChg chg="add">
          <ac:chgData name="Thatipelli Ashish" userId="789cfeae55334c5d" providerId="LiveId" clId="{78FEA650-724F-46E9-B219-B46BCD3F1E62}" dt="2024-04-28T05:08:10.256" v="591" actId="26606"/>
          <ac:spMkLst>
            <pc:docMk/>
            <pc:sldMk cId="2861196401" sldId="266"/>
            <ac:spMk id="12" creationId="{04727B71-B4B6-4823-80A1-68C40B475118}"/>
          </ac:spMkLst>
        </pc:spChg>
        <pc:spChg chg="add">
          <ac:chgData name="Thatipelli Ashish" userId="789cfeae55334c5d" providerId="LiveId" clId="{78FEA650-724F-46E9-B219-B46BCD3F1E62}" dt="2024-04-28T05:08:10.256" v="591" actId="26606"/>
          <ac:spMkLst>
            <pc:docMk/>
            <pc:sldMk cId="2861196401" sldId="266"/>
            <ac:spMk id="14" creationId="{79A6DB05-9FB5-4B07-8675-74C23D4FD89D}"/>
          </ac:spMkLst>
        </pc:spChg>
        <pc:spChg chg="add">
          <ac:chgData name="Thatipelli Ashish" userId="789cfeae55334c5d" providerId="LiveId" clId="{78FEA650-724F-46E9-B219-B46BCD3F1E62}" dt="2024-04-28T05:08:10.256" v="591" actId="26606"/>
          <ac:spMkLst>
            <pc:docMk/>
            <pc:sldMk cId="2861196401" sldId="266"/>
            <ac:spMk id="16" creationId="{5DF40726-9B19-4165-9C26-757D16E19E23}"/>
          </ac:spMkLst>
        </pc:spChg>
        <pc:spChg chg="add">
          <ac:chgData name="Thatipelli Ashish" userId="789cfeae55334c5d" providerId="LiveId" clId="{78FEA650-724F-46E9-B219-B46BCD3F1E62}" dt="2024-04-28T05:08:10.256" v="591" actId="26606"/>
          <ac:spMkLst>
            <pc:docMk/>
            <pc:sldMk cId="2861196401" sldId="266"/>
            <ac:spMk id="18" creationId="{2089CB41-F399-4AEB-980C-5BFB1049CBED}"/>
          </ac:spMkLst>
        </pc:spChg>
        <pc:spChg chg="add">
          <ac:chgData name="Thatipelli Ashish" userId="789cfeae55334c5d" providerId="LiveId" clId="{78FEA650-724F-46E9-B219-B46BCD3F1E62}" dt="2024-04-28T05:08:10.256" v="591" actId="26606"/>
          <ac:spMkLst>
            <pc:docMk/>
            <pc:sldMk cId="2861196401" sldId="266"/>
            <ac:spMk id="20" creationId="{1BFC967B-3DD6-463D-9DB9-6E4419AE0DAA}"/>
          </ac:spMkLst>
        </pc:spChg>
        <pc:picChg chg="add mod">
          <ac:chgData name="Thatipelli Ashish" userId="789cfeae55334c5d" providerId="LiveId" clId="{78FEA650-724F-46E9-B219-B46BCD3F1E62}" dt="2024-04-28T05:08:39.276" v="598" actId="14100"/>
          <ac:picMkLst>
            <pc:docMk/>
            <pc:sldMk cId="2861196401" sldId="266"/>
            <ac:picMk id="5" creationId="{3D3B8E21-A047-2D59-4E41-06A194A9A315}"/>
          </ac:picMkLst>
        </pc:picChg>
      </pc:sldChg>
      <pc:sldChg chg="addSp delSp modSp add mod ord">
        <pc:chgData name="Thatipelli Ashish" userId="789cfeae55334c5d" providerId="LiveId" clId="{78FEA650-724F-46E9-B219-B46BCD3F1E62}" dt="2024-04-28T05:12:38.294" v="1059" actId="26606"/>
        <pc:sldMkLst>
          <pc:docMk/>
          <pc:sldMk cId="1452974144" sldId="267"/>
        </pc:sldMkLst>
        <pc:spChg chg="mod">
          <ac:chgData name="Thatipelli Ashish" userId="789cfeae55334c5d" providerId="LiveId" clId="{78FEA650-724F-46E9-B219-B46BCD3F1E62}" dt="2024-04-28T05:12:38.294" v="1059" actId="26606"/>
          <ac:spMkLst>
            <pc:docMk/>
            <pc:sldMk cId="1452974144" sldId="267"/>
            <ac:spMk id="6" creationId="{4643F917-2865-8299-1605-F87C41499758}"/>
          </ac:spMkLst>
        </pc:spChg>
        <pc:spChg chg="del">
          <ac:chgData name="Thatipelli Ashish" userId="789cfeae55334c5d" providerId="LiveId" clId="{78FEA650-724F-46E9-B219-B46BCD3F1E62}" dt="2024-04-28T05:12:38.294" v="1059" actId="26606"/>
          <ac:spMkLst>
            <pc:docMk/>
            <pc:sldMk cId="1452974144" sldId="267"/>
            <ac:spMk id="67" creationId="{8D06CE56-3881-4ADA-8CEF-D18B02C242A3}"/>
          </ac:spMkLst>
        </pc:spChg>
        <pc:spChg chg="del">
          <ac:chgData name="Thatipelli Ashish" userId="789cfeae55334c5d" providerId="LiveId" clId="{78FEA650-724F-46E9-B219-B46BCD3F1E62}" dt="2024-04-28T05:12:38.294" v="1059" actId="26606"/>
          <ac:spMkLst>
            <pc:docMk/>
            <pc:sldMk cId="1452974144" sldId="267"/>
            <ac:spMk id="69" creationId="{79F3C543-62EC-4433-9C93-A2CD8764E9B4}"/>
          </ac:spMkLst>
        </pc:spChg>
        <pc:spChg chg="del">
          <ac:chgData name="Thatipelli Ashish" userId="789cfeae55334c5d" providerId="LiveId" clId="{78FEA650-724F-46E9-B219-B46BCD3F1E62}" dt="2024-04-28T05:12:38.294" v="1059" actId="26606"/>
          <ac:spMkLst>
            <pc:docMk/>
            <pc:sldMk cId="1452974144" sldId="267"/>
            <ac:spMk id="71" creationId="{2FB82883-1DC0-4BE1-A607-009095F3355A}"/>
          </ac:spMkLst>
        </pc:spChg>
        <pc:spChg chg="del">
          <ac:chgData name="Thatipelli Ashish" userId="789cfeae55334c5d" providerId="LiveId" clId="{78FEA650-724F-46E9-B219-B46BCD3F1E62}" dt="2024-04-28T05:12:38.294" v="1059" actId="26606"/>
          <ac:spMkLst>
            <pc:docMk/>
            <pc:sldMk cId="1452974144" sldId="267"/>
            <ac:spMk id="73" creationId="{A3473CF9-37EB-43E7-89EF-D2D1C53D1DAC}"/>
          </ac:spMkLst>
        </pc:spChg>
        <pc:spChg chg="del">
          <ac:chgData name="Thatipelli Ashish" userId="789cfeae55334c5d" providerId="LiveId" clId="{78FEA650-724F-46E9-B219-B46BCD3F1E62}" dt="2024-04-28T05:12:38.294" v="1059" actId="26606"/>
          <ac:spMkLst>
            <pc:docMk/>
            <pc:sldMk cId="1452974144" sldId="267"/>
            <ac:spMk id="75" creationId="{586B4EF9-43BA-4655-A6FF-1D8E21574C95}"/>
          </ac:spMkLst>
        </pc:spChg>
        <pc:spChg chg="add">
          <ac:chgData name="Thatipelli Ashish" userId="789cfeae55334c5d" providerId="LiveId" clId="{78FEA650-724F-46E9-B219-B46BCD3F1E62}" dt="2024-04-28T05:12:38.294" v="1059" actId="26606"/>
          <ac:spMkLst>
            <pc:docMk/>
            <pc:sldMk cId="1452974144" sldId="267"/>
            <ac:spMk id="80" creationId="{8D06CE56-3881-4ADA-8CEF-D18B02C242A3}"/>
          </ac:spMkLst>
        </pc:spChg>
        <pc:spChg chg="add">
          <ac:chgData name="Thatipelli Ashish" userId="789cfeae55334c5d" providerId="LiveId" clId="{78FEA650-724F-46E9-B219-B46BCD3F1E62}" dt="2024-04-28T05:12:38.294" v="1059" actId="26606"/>
          <ac:spMkLst>
            <pc:docMk/>
            <pc:sldMk cId="1452974144" sldId="267"/>
            <ac:spMk id="82" creationId="{79F3C543-62EC-4433-9C93-A2CD8764E9B4}"/>
          </ac:spMkLst>
        </pc:spChg>
        <pc:spChg chg="add">
          <ac:chgData name="Thatipelli Ashish" userId="789cfeae55334c5d" providerId="LiveId" clId="{78FEA650-724F-46E9-B219-B46BCD3F1E62}" dt="2024-04-28T05:12:38.294" v="1059" actId="26606"/>
          <ac:spMkLst>
            <pc:docMk/>
            <pc:sldMk cId="1452974144" sldId="267"/>
            <ac:spMk id="84" creationId="{0671A8AE-40A1-4631-A6B8-581AFF065482}"/>
          </ac:spMkLst>
        </pc:spChg>
        <pc:spChg chg="add">
          <ac:chgData name="Thatipelli Ashish" userId="789cfeae55334c5d" providerId="LiveId" clId="{78FEA650-724F-46E9-B219-B46BCD3F1E62}" dt="2024-04-28T05:12:38.294" v="1059" actId="26606"/>
          <ac:spMkLst>
            <pc:docMk/>
            <pc:sldMk cId="1452974144" sldId="267"/>
            <ac:spMk id="86" creationId="{A44CD100-6267-4E62-AA64-2182A3A6A1C0}"/>
          </ac:spMkLst>
        </pc:spChg>
        <pc:spChg chg="add">
          <ac:chgData name="Thatipelli Ashish" userId="789cfeae55334c5d" providerId="LiveId" clId="{78FEA650-724F-46E9-B219-B46BCD3F1E62}" dt="2024-04-28T05:12:38.294" v="1059" actId="26606"/>
          <ac:spMkLst>
            <pc:docMk/>
            <pc:sldMk cId="1452974144" sldId="267"/>
            <ac:spMk id="88" creationId="{AF2F604E-43BE-4DC3-B983-E071523364F8}"/>
          </ac:spMkLst>
        </pc:spChg>
        <pc:spChg chg="add">
          <ac:chgData name="Thatipelli Ashish" userId="789cfeae55334c5d" providerId="LiveId" clId="{78FEA650-724F-46E9-B219-B46BCD3F1E62}" dt="2024-04-28T05:12:38.294" v="1059" actId="26606"/>
          <ac:spMkLst>
            <pc:docMk/>
            <pc:sldMk cId="1452974144" sldId="267"/>
            <ac:spMk id="90" creationId="{08C9B587-E65E-4B52-B37C-ABEBB6E87928}"/>
          </ac:spMkLst>
        </pc:spChg>
        <pc:picChg chg="mod">
          <ac:chgData name="Thatipelli Ashish" userId="789cfeae55334c5d" providerId="LiveId" clId="{78FEA650-724F-46E9-B219-B46BCD3F1E62}" dt="2024-04-28T05:12:38.294" v="1059" actId="26606"/>
          <ac:picMkLst>
            <pc:docMk/>
            <pc:sldMk cId="1452974144" sldId="267"/>
            <ac:picMk id="5" creationId="{A8036B93-4153-7CC1-0923-B205A9D8B560}"/>
          </ac:picMkLst>
        </pc:picChg>
      </pc:sldChg>
      <pc:sldChg chg="addSp delSp modSp new del mod setBg modClrScheme addAnim delDesignElem chgLayout">
        <pc:chgData name="Thatipelli Ashish" userId="789cfeae55334c5d" providerId="LiveId" clId="{78FEA650-724F-46E9-B219-B46BCD3F1E62}" dt="2024-04-28T18:52:56.464" v="2027" actId="47"/>
        <pc:sldMkLst>
          <pc:docMk/>
          <pc:sldMk cId="2067642995" sldId="268"/>
        </pc:sldMkLst>
        <pc:spChg chg="del mod ord">
          <ac:chgData name="Thatipelli Ashish" userId="789cfeae55334c5d" providerId="LiveId" clId="{78FEA650-724F-46E9-B219-B46BCD3F1E62}" dt="2024-04-28T05:12:54.697" v="1061" actId="700"/>
          <ac:spMkLst>
            <pc:docMk/>
            <pc:sldMk cId="2067642995" sldId="268"/>
            <ac:spMk id="2" creationId="{89048A77-24BE-0C9D-C254-44C2D7437479}"/>
          </ac:spMkLst>
        </pc:spChg>
        <pc:spChg chg="add mod ord">
          <ac:chgData name="Thatipelli Ashish" userId="789cfeae55334c5d" providerId="LiveId" clId="{78FEA650-724F-46E9-B219-B46BCD3F1E62}" dt="2024-04-28T18:50:49.482" v="2003" actId="26606"/>
          <ac:spMkLst>
            <pc:docMk/>
            <pc:sldMk cId="2067642995" sldId="268"/>
            <ac:spMk id="3" creationId="{9265BD47-FF8E-48A6-B493-855E8B26E35D}"/>
          </ac:spMkLst>
        </pc:spChg>
        <pc:spChg chg="add del mod ord">
          <ac:chgData name="Thatipelli Ashish" userId="789cfeae55334c5d" providerId="LiveId" clId="{78FEA650-724F-46E9-B219-B46BCD3F1E62}" dt="2024-04-28T05:15:22.300" v="1062"/>
          <ac:spMkLst>
            <pc:docMk/>
            <pc:sldMk cId="2067642995" sldId="268"/>
            <ac:spMk id="4" creationId="{476F0D84-3757-9714-23E3-3EFA6556F42D}"/>
          </ac:spMkLst>
        </pc:spChg>
        <pc:spChg chg="add del mod ord">
          <ac:chgData name="Thatipelli Ashish" userId="789cfeae55334c5d" providerId="LiveId" clId="{78FEA650-724F-46E9-B219-B46BCD3F1E62}" dt="2024-04-28T05:15:25.695" v="1063" actId="26606"/>
          <ac:spMkLst>
            <pc:docMk/>
            <pc:sldMk cId="2067642995" sldId="268"/>
            <ac:spMk id="5" creationId="{06F3C355-19AB-4FCE-3785-9CACA235AA55}"/>
          </ac:spMkLst>
        </pc:spChg>
        <pc:spChg chg="add del mod ord">
          <ac:chgData name="Thatipelli Ashish" userId="789cfeae55334c5d" providerId="LiveId" clId="{78FEA650-724F-46E9-B219-B46BCD3F1E62}" dt="2024-04-28T18:50:45.407" v="2002" actId="478"/>
          <ac:spMkLst>
            <pc:docMk/>
            <pc:sldMk cId="2067642995" sldId="268"/>
            <ac:spMk id="8" creationId="{64BDECA4-9254-5FDF-FF53-C70F527598F0}"/>
          </ac:spMkLst>
        </pc:spChg>
        <pc:spChg chg="add del mod ord">
          <ac:chgData name="Thatipelli Ashish" userId="789cfeae55334c5d" providerId="LiveId" clId="{78FEA650-724F-46E9-B219-B46BCD3F1E62}" dt="2024-04-28T18:50:43.751" v="2001" actId="478"/>
          <ac:spMkLst>
            <pc:docMk/>
            <pc:sldMk cId="2067642995" sldId="268"/>
            <ac:spMk id="9" creationId="{8DC253A5-0795-BC65-324E-7E8F8C5269BD}"/>
          </ac:spMkLst>
        </pc:spChg>
        <pc:spChg chg="add del">
          <ac:chgData name="Thatipelli Ashish" userId="789cfeae55334c5d" providerId="LiveId" clId="{78FEA650-724F-46E9-B219-B46BCD3F1E62}" dt="2024-04-28T05:16:10.042" v="1088" actId="26606"/>
          <ac:spMkLst>
            <pc:docMk/>
            <pc:sldMk cId="2067642995" sldId="268"/>
            <ac:spMk id="11" creationId="{8D06CE56-3881-4ADA-8CEF-D18B02C242A3}"/>
          </ac:spMkLst>
        </pc:spChg>
        <pc:spChg chg="add">
          <ac:chgData name="Thatipelli Ashish" userId="789cfeae55334c5d" providerId="LiveId" clId="{78FEA650-724F-46E9-B219-B46BCD3F1E62}" dt="2024-04-28T18:50:49.482" v="2003" actId="26606"/>
          <ac:spMkLst>
            <pc:docMk/>
            <pc:sldMk cId="2067642995" sldId="268"/>
            <ac:spMk id="12" creationId="{8D06CE56-3881-4ADA-8CEF-D18B02C242A3}"/>
          </ac:spMkLst>
        </pc:spChg>
        <pc:spChg chg="add del">
          <ac:chgData name="Thatipelli Ashish" userId="789cfeae55334c5d" providerId="LiveId" clId="{78FEA650-724F-46E9-B219-B46BCD3F1E62}" dt="2024-04-28T05:16:10.042" v="1088" actId="26606"/>
          <ac:spMkLst>
            <pc:docMk/>
            <pc:sldMk cId="2067642995" sldId="268"/>
            <ac:spMk id="13" creationId="{79F3C543-62EC-4433-9C93-A2CD8764E9B4}"/>
          </ac:spMkLst>
        </pc:spChg>
        <pc:spChg chg="add">
          <ac:chgData name="Thatipelli Ashish" userId="789cfeae55334c5d" providerId="LiveId" clId="{78FEA650-724F-46E9-B219-B46BCD3F1E62}" dt="2024-04-28T18:50:49.482" v="2003" actId="26606"/>
          <ac:spMkLst>
            <pc:docMk/>
            <pc:sldMk cId="2067642995" sldId="268"/>
            <ac:spMk id="14" creationId="{79F3C543-62EC-4433-9C93-A2CD8764E9B4}"/>
          </ac:spMkLst>
        </pc:spChg>
        <pc:spChg chg="add del">
          <ac:chgData name="Thatipelli Ashish" userId="789cfeae55334c5d" providerId="LiveId" clId="{78FEA650-724F-46E9-B219-B46BCD3F1E62}" dt="2024-04-28T05:16:10.042" v="1088" actId="26606"/>
          <ac:spMkLst>
            <pc:docMk/>
            <pc:sldMk cId="2067642995" sldId="268"/>
            <ac:spMk id="15" creationId="{68AF5748-FED8-45BA-8631-26D1D10F3246}"/>
          </ac:spMkLst>
        </pc:spChg>
        <pc:spChg chg="add">
          <ac:chgData name="Thatipelli Ashish" userId="789cfeae55334c5d" providerId="LiveId" clId="{78FEA650-724F-46E9-B219-B46BCD3F1E62}" dt="2024-04-28T18:50:49.482" v="2003" actId="26606"/>
          <ac:spMkLst>
            <pc:docMk/>
            <pc:sldMk cId="2067642995" sldId="268"/>
            <ac:spMk id="16" creationId="{D7D03296-BABA-47AD-A5D5-ED156727016E}"/>
          </ac:spMkLst>
        </pc:spChg>
        <pc:spChg chg="add del">
          <ac:chgData name="Thatipelli Ashish" userId="789cfeae55334c5d" providerId="LiveId" clId="{78FEA650-724F-46E9-B219-B46BCD3F1E62}" dt="2024-04-28T05:16:10.042" v="1088" actId="26606"/>
          <ac:spMkLst>
            <pc:docMk/>
            <pc:sldMk cId="2067642995" sldId="268"/>
            <ac:spMk id="17" creationId="{AF2F604E-43BE-4DC3-B983-E071523364F8}"/>
          </ac:spMkLst>
        </pc:spChg>
        <pc:spChg chg="add">
          <ac:chgData name="Thatipelli Ashish" userId="789cfeae55334c5d" providerId="LiveId" clId="{78FEA650-724F-46E9-B219-B46BCD3F1E62}" dt="2024-04-28T18:50:49.482" v="2003" actId="26606"/>
          <ac:spMkLst>
            <pc:docMk/>
            <pc:sldMk cId="2067642995" sldId="268"/>
            <ac:spMk id="18" creationId="{284A8429-F65A-490D-96E4-1158D3E8A026}"/>
          </ac:spMkLst>
        </pc:spChg>
        <pc:spChg chg="add del">
          <ac:chgData name="Thatipelli Ashish" userId="789cfeae55334c5d" providerId="LiveId" clId="{78FEA650-724F-46E9-B219-B46BCD3F1E62}" dt="2024-04-28T05:16:10.042" v="1088" actId="26606"/>
          <ac:spMkLst>
            <pc:docMk/>
            <pc:sldMk cId="2067642995" sldId="268"/>
            <ac:spMk id="19" creationId="{08C9B587-E65E-4B52-B37C-ABEBB6E87928}"/>
          </ac:spMkLst>
        </pc:spChg>
        <pc:spChg chg="add">
          <ac:chgData name="Thatipelli Ashish" userId="789cfeae55334c5d" providerId="LiveId" clId="{78FEA650-724F-46E9-B219-B46BCD3F1E62}" dt="2024-04-28T18:50:49.482" v="2003" actId="26606"/>
          <ac:spMkLst>
            <pc:docMk/>
            <pc:sldMk cId="2067642995" sldId="268"/>
            <ac:spMk id="20" creationId="{0F022291-A82B-4D23-A1E0-5F9BD684669E}"/>
          </ac:spMkLst>
        </pc:spChg>
        <pc:spChg chg="add del">
          <ac:chgData name="Thatipelli Ashish" userId="789cfeae55334c5d" providerId="LiveId" clId="{78FEA650-724F-46E9-B219-B46BCD3F1E62}" dt="2024-04-28T05:16:17.335" v="1089" actId="478"/>
          <ac:spMkLst>
            <pc:docMk/>
            <pc:sldMk cId="2067642995" sldId="268"/>
            <ac:spMk id="23" creationId="{59C9A7A4-BA09-74FA-A6C9-0F7723C8FF7C}"/>
          </ac:spMkLst>
        </pc:spChg>
        <pc:spChg chg="add del">
          <ac:chgData name="Thatipelli Ashish" userId="789cfeae55334c5d" providerId="LiveId" clId="{78FEA650-724F-46E9-B219-B46BCD3F1E62}" dt="2024-04-28T05:16:21.543" v="1090" actId="26606"/>
          <ac:spMkLst>
            <pc:docMk/>
            <pc:sldMk cId="2067642995" sldId="268"/>
            <ac:spMk id="26" creationId="{2D6FBB9D-1CAA-4D05-AB33-BABDFE17B843}"/>
          </ac:spMkLst>
        </pc:spChg>
        <pc:spChg chg="add del">
          <ac:chgData name="Thatipelli Ashish" userId="789cfeae55334c5d" providerId="LiveId" clId="{78FEA650-724F-46E9-B219-B46BCD3F1E62}" dt="2024-04-28T05:16:21.543" v="1090" actId="26606"/>
          <ac:spMkLst>
            <pc:docMk/>
            <pc:sldMk cId="2067642995" sldId="268"/>
            <ac:spMk id="28" creationId="{04727B71-B4B6-4823-80A1-68C40B475118}"/>
          </ac:spMkLst>
        </pc:spChg>
        <pc:spChg chg="add del">
          <ac:chgData name="Thatipelli Ashish" userId="789cfeae55334c5d" providerId="LiveId" clId="{78FEA650-724F-46E9-B219-B46BCD3F1E62}" dt="2024-04-28T05:16:21.543" v="1090" actId="26606"/>
          <ac:spMkLst>
            <pc:docMk/>
            <pc:sldMk cId="2067642995" sldId="268"/>
            <ac:spMk id="30" creationId="{79A6DB05-9FB5-4B07-8675-74C23D4FD89D}"/>
          </ac:spMkLst>
        </pc:spChg>
        <pc:spChg chg="add del">
          <ac:chgData name="Thatipelli Ashish" userId="789cfeae55334c5d" providerId="LiveId" clId="{78FEA650-724F-46E9-B219-B46BCD3F1E62}" dt="2024-04-28T05:16:21.543" v="1090" actId="26606"/>
          <ac:spMkLst>
            <pc:docMk/>
            <pc:sldMk cId="2067642995" sldId="268"/>
            <ac:spMk id="32" creationId="{0B9EE3F3-89B7-43C3-8651-C4C96830993D}"/>
          </ac:spMkLst>
        </pc:spChg>
        <pc:spChg chg="add del">
          <ac:chgData name="Thatipelli Ashish" userId="789cfeae55334c5d" providerId="LiveId" clId="{78FEA650-724F-46E9-B219-B46BCD3F1E62}" dt="2024-04-28T05:16:21.543" v="1090" actId="26606"/>
          <ac:spMkLst>
            <pc:docMk/>
            <pc:sldMk cId="2067642995" sldId="268"/>
            <ac:spMk id="34" creationId="{33AE4636-AEEC-45D6-84D4-7AC2DA48ECF8}"/>
          </ac:spMkLst>
        </pc:spChg>
        <pc:spChg chg="add del">
          <ac:chgData name="Thatipelli Ashish" userId="789cfeae55334c5d" providerId="LiveId" clId="{78FEA650-724F-46E9-B219-B46BCD3F1E62}" dt="2024-04-28T05:16:21.543" v="1090" actId="26606"/>
          <ac:spMkLst>
            <pc:docMk/>
            <pc:sldMk cId="2067642995" sldId="268"/>
            <ac:spMk id="36" creationId="{8D9CE0F4-2EB2-4F1F-8AAC-DB3571D9FE10}"/>
          </ac:spMkLst>
        </pc:spChg>
        <pc:spChg chg="add del">
          <ac:chgData name="Thatipelli Ashish" userId="789cfeae55334c5d" providerId="LiveId" clId="{78FEA650-724F-46E9-B219-B46BCD3F1E62}" dt="2024-04-28T05:16:34.059" v="1092" actId="26606"/>
          <ac:spMkLst>
            <pc:docMk/>
            <pc:sldMk cId="2067642995" sldId="268"/>
            <ac:spMk id="41" creationId="{8D06CE56-3881-4ADA-8CEF-D18B02C242A3}"/>
          </ac:spMkLst>
        </pc:spChg>
        <pc:spChg chg="add del">
          <ac:chgData name="Thatipelli Ashish" userId="789cfeae55334c5d" providerId="LiveId" clId="{78FEA650-724F-46E9-B219-B46BCD3F1E62}" dt="2024-04-28T05:16:34.059" v="1092" actId="26606"/>
          <ac:spMkLst>
            <pc:docMk/>
            <pc:sldMk cId="2067642995" sldId="268"/>
            <ac:spMk id="43" creationId="{79F3C543-62EC-4433-9C93-A2CD8764E9B4}"/>
          </ac:spMkLst>
        </pc:spChg>
        <pc:spChg chg="add del">
          <ac:chgData name="Thatipelli Ashish" userId="789cfeae55334c5d" providerId="LiveId" clId="{78FEA650-724F-46E9-B219-B46BCD3F1E62}" dt="2024-04-28T05:16:34.059" v="1092" actId="26606"/>
          <ac:spMkLst>
            <pc:docMk/>
            <pc:sldMk cId="2067642995" sldId="268"/>
            <ac:spMk id="45" creationId="{C1A1C5D3-C053-4EE9-BE1A-419B6E27CCAE}"/>
          </ac:spMkLst>
        </pc:spChg>
        <pc:spChg chg="add del">
          <ac:chgData name="Thatipelli Ashish" userId="789cfeae55334c5d" providerId="LiveId" clId="{78FEA650-724F-46E9-B219-B46BCD3F1E62}" dt="2024-04-28T05:16:34.059" v="1092" actId="26606"/>
          <ac:spMkLst>
            <pc:docMk/>
            <pc:sldMk cId="2067642995" sldId="268"/>
            <ac:spMk id="47" creationId="{A3473CF9-37EB-43E7-89EF-D2D1C53D1DAC}"/>
          </ac:spMkLst>
        </pc:spChg>
        <pc:spChg chg="add del">
          <ac:chgData name="Thatipelli Ashish" userId="789cfeae55334c5d" providerId="LiveId" clId="{78FEA650-724F-46E9-B219-B46BCD3F1E62}" dt="2024-04-28T05:16:34.059" v="1092" actId="26606"/>
          <ac:spMkLst>
            <pc:docMk/>
            <pc:sldMk cId="2067642995" sldId="268"/>
            <ac:spMk id="49" creationId="{586B4EF9-43BA-4655-A6FF-1D8E21574C95}"/>
          </ac:spMkLst>
        </pc:spChg>
        <pc:spChg chg="add del">
          <ac:chgData name="Thatipelli Ashish" userId="789cfeae55334c5d" providerId="LiveId" clId="{78FEA650-724F-46E9-B219-B46BCD3F1E62}" dt="2024-04-28T18:49:12.534" v="1989" actId="26606"/>
          <ac:spMkLst>
            <pc:docMk/>
            <pc:sldMk cId="2067642995" sldId="268"/>
            <ac:spMk id="54" creationId="{8D06CE56-3881-4ADA-8CEF-D18B02C242A3}"/>
          </ac:spMkLst>
        </pc:spChg>
        <pc:spChg chg="add del">
          <ac:chgData name="Thatipelli Ashish" userId="789cfeae55334c5d" providerId="LiveId" clId="{78FEA650-724F-46E9-B219-B46BCD3F1E62}" dt="2024-04-28T18:49:12.534" v="1989" actId="26606"/>
          <ac:spMkLst>
            <pc:docMk/>
            <pc:sldMk cId="2067642995" sldId="268"/>
            <ac:spMk id="56" creationId="{79F3C543-62EC-4433-9C93-A2CD8764E9B4}"/>
          </ac:spMkLst>
        </pc:spChg>
        <pc:spChg chg="add del">
          <ac:chgData name="Thatipelli Ashish" userId="789cfeae55334c5d" providerId="LiveId" clId="{78FEA650-724F-46E9-B219-B46BCD3F1E62}" dt="2024-04-28T18:49:12.534" v="1989" actId="26606"/>
          <ac:spMkLst>
            <pc:docMk/>
            <pc:sldMk cId="2067642995" sldId="268"/>
            <ac:spMk id="58" creationId="{0E2F58BF-12E5-4B5A-AD25-4DAAA2742A7B}"/>
          </ac:spMkLst>
        </pc:spChg>
        <pc:spChg chg="add del">
          <ac:chgData name="Thatipelli Ashish" userId="789cfeae55334c5d" providerId="LiveId" clId="{78FEA650-724F-46E9-B219-B46BCD3F1E62}" dt="2024-04-28T18:49:12.534" v="1989" actId="26606"/>
          <ac:spMkLst>
            <pc:docMk/>
            <pc:sldMk cId="2067642995" sldId="268"/>
            <ac:spMk id="60" creationId="{AF2F604E-43BE-4DC3-B983-E071523364F8}"/>
          </ac:spMkLst>
        </pc:spChg>
        <pc:spChg chg="add del">
          <ac:chgData name="Thatipelli Ashish" userId="789cfeae55334c5d" providerId="LiveId" clId="{78FEA650-724F-46E9-B219-B46BCD3F1E62}" dt="2024-04-28T18:49:12.534" v="1989" actId="26606"/>
          <ac:spMkLst>
            <pc:docMk/>
            <pc:sldMk cId="2067642995" sldId="268"/>
            <ac:spMk id="62" creationId="{08C9B587-E65E-4B52-B37C-ABEBB6E87928}"/>
          </ac:spMkLst>
        </pc:spChg>
        <pc:spChg chg="add del">
          <ac:chgData name="Thatipelli Ashish" userId="789cfeae55334c5d" providerId="LiveId" clId="{78FEA650-724F-46E9-B219-B46BCD3F1E62}" dt="2024-04-28T18:48:41.669" v="1978" actId="26606"/>
          <ac:spMkLst>
            <pc:docMk/>
            <pc:sldMk cId="2067642995" sldId="268"/>
            <ac:spMk id="67" creationId="{8D06CE56-3881-4ADA-8CEF-D18B02C242A3}"/>
          </ac:spMkLst>
        </pc:spChg>
        <pc:spChg chg="add del">
          <ac:chgData name="Thatipelli Ashish" userId="789cfeae55334c5d" providerId="LiveId" clId="{78FEA650-724F-46E9-B219-B46BCD3F1E62}" dt="2024-04-28T18:48:41.669" v="1978" actId="26606"/>
          <ac:spMkLst>
            <pc:docMk/>
            <pc:sldMk cId="2067642995" sldId="268"/>
            <ac:spMk id="69" creationId="{79F3C543-62EC-4433-9C93-A2CD8764E9B4}"/>
          </ac:spMkLst>
        </pc:spChg>
        <pc:spChg chg="add del">
          <ac:chgData name="Thatipelli Ashish" userId="789cfeae55334c5d" providerId="LiveId" clId="{78FEA650-724F-46E9-B219-B46BCD3F1E62}" dt="2024-04-28T18:48:41.669" v="1978" actId="26606"/>
          <ac:spMkLst>
            <pc:docMk/>
            <pc:sldMk cId="2067642995" sldId="268"/>
            <ac:spMk id="71" creationId="{88263A24-0C1F-4677-B43C-4AE14E276B27}"/>
          </ac:spMkLst>
        </pc:spChg>
        <pc:spChg chg="add del">
          <ac:chgData name="Thatipelli Ashish" userId="789cfeae55334c5d" providerId="LiveId" clId="{78FEA650-724F-46E9-B219-B46BCD3F1E62}" dt="2024-04-28T18:48:41.669" v="1978" actId="26606"/>
          <ac:spMkLst>
            <pc:docMk/>
            <pc:sldMk cId="2067642995" sldId="268"/>
            <ac:spMk id="73" creationId="{0ADDB668-2CA4-4D2B-9C34-3487CA330BA8}"/>
          </ac:spMkLst>
        </pc:spChg>
        <pc:spChg chg="add del">
          <ac:chgData name="Thatipelli Ashish" userId="789cfeae55334c5d" providerId="LiveId" clId="{78FEA650-724F-46E9-B219-B46BCD3F1E62}" dt="2024-04-28T18:48:41.669" v="1978" actId="26606"/>
          <ac:spMkLst>
            <pc:docMk/>
            <pc:sldMk cId="2067642995" sldId="268"/>
            <ac:spMk id="75" creationId="{2568BC19-F052-4108-93E1-6A3D1DEC072F}"/>
          </ac:spMkLst>
        </pc:spChg>
        <pc:spChg chg="add del">
          <ac:chgData name="Thatipelli Ashish" userId="789cfeae55334c5d" providerId="LiveId" clId="{78FEA650-724F-46E9-B219-B46BCD3F1E62}" dt="2024-04-28T18:48:41.669" v="1978" actId="26606"/>
          <ac:spMkLst>
            <pc:docMk/>
            <pc:sldMk cId="2067642995" sldId="268"/>
            <ac:spMk id="77" creationId="{D5FD337D-4D6B-4C8B-B6F5-121097E09881}"/>
          </ac:spMkLst>
        </pc:spChg>
        <pc:spChg chg="add del">
          <ac:chgData name="Thatipelli Ashish" userId="789cfeae55334c5d" providerId="LiveId" clId="{78FEA650-724F-46E9-B219-B46BCD3F1E62}" dt="2024-04-28T18:48:44.003" v="1980" actId="26606"/>
          <ac:spMkLst>
            <pc:docMk/>
            <pc:sldMk cId="2067642995" sldId="268"/>
            <ac:spMk id="79" creationId="{8D06CE56-3881-4ADA-8CEF-D18B02C242A3}"/>
          </ac:spMkLst>
        </pc:spChg>
        <pc:spChg chg="add del">
          <ac:chgData name="Thatipelli Ashish" userId="789cfeae55334c5d" providerId="LiveId" clId="{78FEA650-724F-46E9-B219-B46BCD3F1E62}" dt="2024-04-28T18:48:44.003" v="1980" actId="26606"/>
          <ac:spMkLst>
            <pc:docMk/>
            <pc:sldMk cId="2067642995" sldId="268"/>
            <ac:spMk id="80" creationId="{79F3C543-62EC-4433-9C93-A2CD8764E9B4}"/>
          </ac:spMkLst>
        </pc:spChg>
        <pc:spChg chg="add del">
          <ac:chgData name="Thatipelli Ashish" userId="789cfeae55334c5d" providerId="LiveId" clId="{78FEA650-724F-46E9-B219-B46BCD3F1E62}" dt="2024-04-28T18:48:44.003" v="1980" actId="26606"/>
          <ac:spMkLst>
            <pc:docMk/>
            <pc:sldMk cId="2067642995" sldId="268"/>
            <ac:spMk id="81" creationId="{197C305C-0E98-44D5-A930-21F23CC52F93}"/>
          </ac:spMkLst>
        </pc:spChg>
        <pc:spChg chg="add del">
          <ac:chgData name="Thatipelli Ashish" userId="789cfeae55334c5d" providerId="LiveId" clId="{78FEA650-724F-46E9-B219-B46BCD3F1E62}" dt="2024-04-28T18:48:44.003" v="1980" actId="26606"/>
          <ac:spMkLst>
            <pc:docMk/>
            <pc:sldMk cId="2067642995" sldId="268"/>
            <ac:spMk id="82" creationId="{A3473CF9-37EB-43E7-89EF-D2D1C53D1DAC}"/>
          </ac:spMkLst>
        </pc:spChg>
        <pc:spChg chg="add del">
          <ac:chgData name="Thatipelli Ashish" userId="789cfeae55334c5d" providerId="LiveId" clId="{78FEA650-724F-46E9-B219-B46BCD3F1E62}" dt="2024-04-28T18:48:44.003" v="1980" actId="26606"/>
          <ac:spMkLst>
            <pc:docMk/>
            <pc:sldMk cId="2067642995" sldId="268"/>
            <ac:spMk id="83" creationId="{586B4EF9-43BA-4655-A6FF-1D8E21574C95}"/>
          </ac:spMkLst>
        </pc:spChg>
        <pc:spChg chg="add del">
          <ac:chgData name="Thatipelli Ashish" userId="789cfeae55334c5d" providerId="LiveId" clId="{78FEA650-724F-46E9-B219-B46BCD3F1E62}" dt="2024-04-28T18:48:47.656" v="1982" actId="26606"/>
          <ac:spMkLst>
            <pc:docMk/>
            <pc:sldMk cId="2067642995" sldId="268"/>
            <ac:spMk id="85" creationId="{8D06CE56-3881-4ADA-8CEF-D18B02C242A3}"/>
          </ac:spMkLst>
        </pc:spChg>
        <pc:spChg chg="add del">
          <ac:chgData name="Thatipelli Ashish" userId="789cfeae55334c5d" providerId="LiveId" clId="{78FEA650-724F-46E9-B219-B46BCD3F1E62}" dt="2024-04-28T18:48:47.656" v="1982" actId="26606"/>
          <ac:spMkLst>
            <pc:docMk/>
            <pc:sldMk cId="2067642995" sldId="268"/>
            <ac:spMk id="86" creationId="{79F3C543-62EC-4433-9C93-A2CD8764E9B4}"/>
          </ac:spMkLst>
        </pc:spChg>
        <pc:spChg chg="add del">
          <ac:chgData name="Thatipelli Ashish" userId="789cfeae55334c5d" providerId="LiveId" clId="{78FEA650-724F-46E9-B219-B46BCD3F1E62}" dt="2024-04-28T18:48:47.656" v="1982" actId="26606"/>
          <ac:spMkLst>
            <pc:docMk/>
            <pc:sldMk cId="2067642995" sldId="268"/>
            <ac:spMk id="87" creationId="{88263A24-0C1F-4677-B43C-4AE14E276B27}"/>
          </ac:spMkLst>
        </pc:spChg>
        <pc:spChg chg="add del">
          <ac:chgData name="Thatipelli Ashish" userId="789cfeae55334c5d" providerId="LiveId" clId="{78FEA650-724F-46E9-B219-B46BCD3F1E62}" dt="2024-04-28T18:48:47.656" v="1982" actId="26606"/>
          <ac:spMkLst>
            <pc:docMk/>
            <pc:sldMk cId="2067642995" sldId="268"/>
            <ac:spMk id="88" creationId="{0ADDB668-2CA4-4D2B-9C34-3487CA330BA8}"/>
          </ac:spMkLst>
        </pc:spChg>
        <pc:spChg chg="add del">
          <ac:chgData name="Thatipelli Ashish" userId="789cfeae55334c5d" providerId="LiveId" clId="{78FEA650-724F-46E9-B219-B46BCD3F1E62}" dt="2024-04-28T18:48:47.656" v="1982" actId="26606"/>
          <ac:spMkLst>
            <pc:docMk/>
            <pc:sldMk cId="2067642995" sldId="268"/>
            <ac:spMk id="89" creationId="{2568BC19-F052-4108-93E1-6A3D1DEC072F}"/>
          </ac:spMkLst>
        </pc:spChg>
        <pc:spChg chg="add del">
          <ac:chgData name="Thatipelli Ashish" userId="789cfeae55334c5d" providerId="LiveId" clId="{78FEA650-724F-46E9-B219-B46BCD3F1E62}" dt="2024-04-28T18:48:47.656" v="1982" actId="26606"/>
          <ac:spMkLst>
            <pc:docMk/>
            <pc:sldMk cId="2067642995" sldId="268"/>
            <ac:spMk id="90" creationId="{D5FD337D-4D6B-4C8B-B6F5-121097E09881}"/>
          </ac:spMkLst>
        </pc:spChg>
        <pc:spChg chg="add del">
          <ac:chgData name="Thatipelli Ashish" userId="789cfeae55334c5d" providerId="LiveId" clId="{78FEA650-724F-46E9-B219-B46BCD3F1E62}" dt="2024-04-28T18:49:02.883" v="1984" actId="26606"/>
          <ac:spMkLst>
            <pc:docMk/>
            <pc:sldMk cId="2067642995" sldId="268"/>
            <ac:spMk id="92" creationId="{8D06CE56-3881-4ADA-8CEF-D18B02C242A3}"/>
          </ac:spMkLst>
        </pc:spChg>
        <pc:spChg chg="add del">
          <ac:chgData name="Thatipelli Ashish" userId="789cfeae55334c5d" providerId="LiveId" clId="{78FEA650-724F-46E9-B219-B46BCD3F1E62}" dt="2024-04-28T18:49:02.883" v="1984" actId="26606"/>
          <ac:spMkLst>
            <pc:docMk/>
            <pc:sldMk cId="2067642995" sldId="268"/>
            <ac:spMk id="93" creationId="{79F3C543-62EC-4433-9C93-A2CD8764E9B4}"/>
          </ac:spMkLst>
        </pc:spChg>
        <pc:spChg chg="add del">
          <ac:chgData name="Thatipelli Ashish" userId="789cfeae55334c5d" providerId="LiveId" clId="{78FEA650-724F-46E9-B219-B46BCD3F1E62}" dt="2024-04-28T18:49:02.883" v="1984" actId="26606"/>
          <ac:spMkLst>
            <pc:docMk/>
            <pc:sldMk cId="2067642995" sldId="268"/>
            <ac:spMk id="94" creationId="{D7D03296-BABA-47AD-A5D5-ED156727016E}"/>
          </ac:spMkLst>
        </pc:spChg>
        <pc:spChg chg="add del">
          <ac:chgData name="Thatipelli Ashish" userId="789cfeae55334c5d" providerId="LiveId" clId="{78FEA650-724F-46E9-B219-B46BCD3F1E62}" dt="2024-04-28T18:49:02.883" v="1984" actId="26606"/>
          <ac:spMkLst>
            <pc:docMk/>
            <pc:sldMk cId="2067642995" sldId="268"/>
            <ac:spMk id="95" creationId="{284A8429-F65A-490D-96E4-1158D3E8A026}"/>
          </ac:spMkLst>
        </pc:spChg>
        <pc:spChg chg="add del">
          <ac:chgData name="Thatipelli Ashish" userId="789cfeae55334c5d" providerId="LiveId" clId="{78FEA650-724F-46E9-B219-B46BCD3F1E62}" dt="2024-04-28T18:49:02.883" v="1984" actId="26606"/>
          <ac:spMkLst>
            <pc:docMk/>
            <pc:sldMk cId="2067642995" sldId="268"/>
            <ac:spMk id="96" creationId="{0F022291-A82B-4D23-A1E0-5F9BD684669E}"/>
          </ac:spMkLst>
        </pc:spChg>
        <pc:spChg chg="add del">
          <ac:chgData name="Thatipelli Ashish" userId="789cfeae55334c5d" providerId="LiveId" clId="{78FEA650-724F-46E9-B219-B46BCD3F1E62}" dt="2024-04-28T18:49:09.264" v="1986" actId="26606"/>
          <ac:spMkLst>
            <pc:docMk/>
            <pc:sldMk cId="2067642995" sldId="268"/>
            <ac:spMk id="98" creationId="{8D06CE56-3881-4ADA-8CEF-D18B02C242A3}"/>
          </ac:spMkLst>
        </pc:spChg>
        <pc:spChg chg="add del">
          <ac:chgData name="Thatipelli Ashish" userId="789cfeae55334c5d" providerId="LiveId" clId="{78FEA650-724F-46E9-B219-B46BCD3F1E62}" dt="2024-04-28T18:49:09.264" v="1986" actId="26606"/>
          <ac:spMkLst>
            <pc:docMk/>
            <pc:sldMk cId="2067642995" sldId="268"/>
            <ac:spMk id="99" creationId="{79F3C543-62EC-4433-9C93-A2CD8764E9B4}"/>
          </ac:spMkLst>
        </pc:spChg>
        <pc:spChg chg="add del">
          <ac:chgData name="Thatipelli Ashish" userId="789cfeae55334c5d" providerId="LiveId" clId="{78FEA650-724F-46E9-B219-B46BCD3F1E62}" dt="2024-04-28T18:49:09.264" v="1986" actId="26606"/>
          <ac:spMkLst>
            <pc:docMk/>
            <pc:sldMk cId="2067642995" sldId="268"/>
            <ac:spMk id="100" creationId="{A061BA2E-A388-41C5-B73A-B0FEB6B1029D}"/>
          </ac:spMkLst>
        </pc:spChg>
        <pc:spChg chg="add del">
          <ac:chgData name="Thatipelli Ashish" userId="789cfeae55334c5d" providerId="LiveId" clId="{78FEA650-724F-46E9-B219-B46BCD3F1E62}" dt="2024-04-28T18:49:09.264" v="1986" actId="26606"/>
          <ac:spMkLst>
            <pc:docMk/>
            <pc:sldMk cId="2067642995" sldId="268"/>
            <ac:spMk id="101" creationId="{76E192A2-3ED3-4081-8A86-A22B5114178F}"/>
          </ac:spMkLst>
        </pc:spChg>
        <pc:spChg chg="add del">
          <ac:chgData name="Thatipelli Ashish" userId="789cfeae55334c5d" providerId="LiveId" clId="{78FEA650-724F-46E9-B219-B46BCD3F1E62}" dt="2024-04-28T18:49:09.264" v="1986" actId="26606"/>
          <ac:spMkLst>
            <pc:docMk/>
            <pc:sldMk cId="2067642995" sldId="268"/>
            <ac:spMk id="102" creationId="{79F40191-0F44-4FD1-82CC-ACB507C14BE6}"/>
          </ac:spMkLst>
        </pc:spChg>
        <pc:spChg chg="add del">
          <ac:chgData name="Thatipelli Ashish" userId="789cfeae55334c5d" providerId="LiveId" clId="{78FEA650-724F-46E9-B219-B46BCD3F1E62}" dt="2024-04-28T18:49:12.526" v="1988" actId="26606"/>
          <ac:spMkLst>
            <pc:docMk/>
            <pc:sldMk cId="2067642995" sldId="268"/>
            <ac:spMk id="104" creationId="{8D06CE56-3881-4ADA-8CEF-D18B02C242A3}"/>
          </ac:spMkLst>
        </pc:spChg>
        <pc:spChg chg="add del">
          <ac:chgData name="Thatipelli Ashish" userId="789cfeae55334c5d" providerId="LiveId" clId="{78FEA650-724F-46E9-B219-B46BCD3F1E62}" dt="2024-04-28T18:49:12.526" v="1988" actId="26606"/>
          <ac:spMkLst>
            <pc:docMk/>
            <pc:sldMk cId="2067642995" sldId="268"/>
            <ac:spMk id="105" creationId="{79F3C543-62EC-4433-9C93-A2CD8764E9B4}"/>
          </ac:spMkLst>
        </pc:spChg>
        <pc:spChg chg="add del">
          <ac:chgData name="Thatipelli Ashish" userId="789cfeae55334c5d" providerId="LiveId" clId="{78FEA650-724F-46E9-B219-B46BCD3F1E62}" dt="2024-04-28T18:49:12.526" v="1988" actId="26606"/>
          <ac:spMkLst>
            <pc:docMk/>
            <pc:sldMk cId="2067642995" sldId="268"/>
            <ac:spMk id="106" creationId="{88263A24-0C1F-4677-B43C-4AE14E276B27}"/>
          </ac:spMkLst>
        </pc:spChg>
        <pc:spChg chg="add del">
          <ac:chgData name="Thatipelli Ashish" userId="789cfeae55334c5d" providerId="LiveId" clId="{78FEA650-724F-46E9-B219-B46BCD3F1E62}" dt="2024-04-28T18:49:12.526" v="1988" actId="26606"/>
          <ac:spMkLst>
            <pc:docMk/>
            <pc:sldMk cId="2067642995" sldId="268"/>
            <ac:spMk id="107" creationId="{0ADDB668-2CA4-4D2B-9C34-3487CA330BA8}"/>
          </ac:spMkLst>
        </pc:spChg>
        <pc:spChg chg="add del">
          <ac:chgData name="Thatipelli Ashish" userId="789cfeae55334c5d" providerId="LiveId" clId="{78FEA650-724F-46E9-B219-B46BCD3F1E62}" dt="2024-04-28T18:49:12.526" v="1988" actId="26606"/>
          <ac:spMkLst>
            <pc:docMk/>
            <pc:sldMk cId="2067642995" sldId="268"/>
            <ac:spMk id="108" creationId="{2568BC19-F052-4108-93E1-6A3D1DEC072F}"/>
          </ac:spMkLst>
        </pc:spChg>
        <pc:spChg chg="add del">
          <ac:chgData name="Thatipelli Ashish" userId="789cfeae55334c5d" providerId="LiveId" clId="{78FEA650-724F-46E9-B219-B46BCD3F1E62}" dt="2024-04-28T18:49:12.526" v="1988" actId="26606"/>
          <ac:spMkLst>
            <pc:docMk/>
            <pc:sldMk cId="2067642995" sldId="268"/>
            <ac:spMk id="109" creationId="{D5FD337D-4D6B-4C8B-B6F5-121097E09881}"/>
          </ac:spMkLst>
        </pc:spChg>
        <pc:spChg chg="add del">
          <ac:chgData name="Thatipelli Ashish" userId="789cfeae55334c5d" providerId="LiveId" clId="{78FEA650-724F-46E9-B219-B46BCD3F1E62}" dt="2024-04-28T18:50:13.610" v="1999" actId="26606"/>
          <ac:spMkLst>
            <pc:docMk/>
            <pc:sldMk cId="2067642995" sldId="268"/>
            <ac:spMk id="111" creationId="{8D06CE56-3881-4ADA-8CEF-D18B02C242A3}"/>
          </ac:spMkLst>
        </pc:spChg>
        <pc:spChg chg="add del">
          <ac:chgData name="Thatipelli Ashish" userId="789cfeae55334c5d" providerId="LiveId" clId="{78FEA650-724F-46E9-B219-B46BCD3F1E62}" dt="2024-04-28T18:50:13.610" v="1999" actId="26606"/>
          <ac:spMkLst>
            <pc:docMk/>
            <pc:sldMk cId="2067642995" sldId="268"/>
            <ac:spMk id="112" creationId="{79F3C543-62EC-4433-9C93-A2CD8764E9B4}"/>
          </ac:spMkLst>
        </pc:spChg>
        <pc:spChg chg="add del">
          <ac:chgData name="Thatipelli Ashish" userId="789cfeae55334c5d" providerId="LiveId" clId="{78FEA650-724F-46E9-B219-B46BCD3F1E62}" dt="2024-04-28T18:50:13.610" v="1999" actId="26606"/>
          <ac:spMkLst>
            <pc:docMk/>
            <pc:sldMk cId="2067642995" sldId="268"/>
            <ac:spMk id="113" creationId="{96646FC9-C66D-4EC7-8310-0DD4ACC49C6C}"/>
          </ac:spMkLst>
        </pc:spChg>
        <pc:spChg chg="add del">
          <ac:chgData name="Thatipelli Ashish" userId="789cfeae55334c5d" providerId="LiveId" clId="{78FEA650-724F-46E9-B219-B46BCD3F1E62}" dt="2024-04-28T18:50:13.610" v="1999" actId="26606"/>
          <ac:spMkLst>
            <pc:docMk/>
            <pc:sldMk cId="2067642995" sldId="268"/>
            <ac:spMk id="114" creationId="{A3473CF9-37EB-43E7-89EF-D2D1C53D1DAC}"/>
          </ac:spMkLst>
        </pc:spChg>
        <pc:spChg chg="add del">
          <ac:chgData name="Thatipelli Ashish" userId="789cfeae55334c5d" providerId="LiveId" clId="{78FEA650-724F-46E9-B219-B46BCD3F1E62}" dt="2024-04-28T18:50:13.610" v="1999" actId="26606"/>
          <ac:spMkLst>
            <pc:docMk/>
            <pc:sldMk cId="2067642995" sldId="268"/>
            <ac:spMk id="115" creationId="{586B4EF9-43BA-4655-A6FF-1D8E21574C95}"/>
          </ac:spMkLst>
        </pc:spChg>
        <pc:spChg chg="add del">
          <ac:chgData name="Thatipelli Ashish" userId="789cfeae55334c5d" providerId="LiveId" clId="{78FEA650-724F-46E9-B219-B46BCD3F1E62}" dt="2024-04-28T18:50:13.600" v="1998" actId="26606"/>
          <ac:spMkLst>
            <pc:docMk/>
            <pc:sldMk cId="2067642995" sldId="268"/>
            <ac:spMk id="120" creationId="{8D06CE56-3881-4ADA-8CEF-D18B02C242A3}"/>
          </ac:spMkLst>
        </pc:spChg>
        <pc:spChg chg="add del">
          <ac:chgData name="Thatipelli Ashish" userId="789cfeae55334c5d" providerId="LiveId" clId="{78FEA650-724F-46E9-B219-B46BCD3F1E62}" dt="2024-04-28T18:50:13.600" v="1998" actId="26606"/>
          <ac:spMkLst>
            <pc:docMk/>
            <pc:sldMk cId="2067642995" sldId="268"/>
            <ac:spMk id="122" creationId="{79F3C543-62EC-4433-9C93-A2CD8764E9B4}"/>
          </ac:spMkLst>
        </pc:spChg>
        <pc:spChg chg="add del">
          <ac:chgData name="Thatipelli Ashish" userId="789cfeae55334c5d" providerId="LiveId" clId="{78FEA650-724F-46E9-B219-B46BCD3F1E62}" dt="2024-04-28T18:50:13.600" v="1998" actId="26606"/>
          <ac:spMkLst>
            <pc:docMk/>
            <pc:sldMk cId="2067642995" sldId="268"/>
            <ac:spMk id="124" creationId="{A9120B09-F6CA-437E-B1DE-587311BBBAFA}"/>
          </ac:spMkLst>
        </pc:spChg>
        <pc:spChg chg="add del">
          <ac:chgData name="Thatipelli Ashish" userId="789cfeae55334c5d" providerId="LiveId" clId="{78FEA650-724F-46E9-B219-B46BCD3F1E62}" dt="2024-04-28T18:50:13.600" v="1998" actId="26606"/>
          <ac:spMkLst>
            <pc:docMk/>
            <pc:sldMk cId="2067642995" sldId="268"/>
            <ac:spMk id="126" creationId="{A3473CF9-37EB-43E7-89EF-D2D1C53D1DAC}"/>
          </ac:spMkLst>
        </pc:spChg>
        <pc:spChg chg="add del">
          <ac:chgData name="Thatipelli Ashish" userId="789cfeae55334c5d" providerId="LiveId" clId="{78FEA650-724F-46E9-B219-B46BCD3F1E62}" dt="2024-04-28T18:50:13.600" v="1998" actId="26606"/>
          <ac:spMkLst>
            <pc:docMk/>
            <pc:sldMk cId="2067642995" sldId="268"/>
            <ac:spMk id="128" creationId="{586B4EF9-43BA-4655-A6FF-1D8E21574C95}"/>
          </ac:spMkLst>
        </pc:spChg>
        <pc:spChg chg="add del">
          <ac:chgData name="Thatipelli Ashish" userId="789cfeae55334c5d" providerId="LiveId" clId="{78FEA650-724F-46E9-B219-B46BCD3F1E62}" dt="2024-04-28T18:50:38.505" v="2000" actId="700"/>
          <ac:spMkLst>
            <pc:docMk/>
            <pc:sldMk cId="2067642995" sldId="268"/>
            <ac:spMk id="130" creationId="{8D06CE56-3881-4ADA-8CEF-D18B02C242A3}"/>
          </ac:spMkLst>
        </pc:spChg>
        <pc:spChg chg="add del">
          <ac:chgData name="Thatipelli Ashish" userId="789cfeae55334c5d" providerId="LiveId" clId="{78FEA650-724F-46E9-B219-B46BCD3F1E62}" dt="2024-04-28T18:50:38.505" v="2000" actId="700"/>
          <ac:spMkLst>
            <pc:docMk/>
            <pc:sldMk cId="2067642995" sldId="268"/>
            <ac:spMk id="131" creationId="{79F3C543-62EC-4433-9C93-A2CD8764E9B4}"/>
          </ac:spMkLst>
        </pc:spChg>
        <pc:spChg chg="add del">
          <ac:chgData name="Thatipelli Ashish" userId="789cfeae55334c5d" providerId="LiveId" clId="{78FEA650-724F-46E9-B219-B46BCD3F1E62}" dt="2024-04-28T18:50:38.505" v="2000" actId="700"/>
          <ac:spMkLst>
            <pc:docMk/>
            <pc:sldMk cId="2067642995" sldId="268"/>
            <ac:spMk id="132" creationId="{D7D03296-BABA-47AD-A5D5-ED156727016E}"/>
          </ac:spMkLst>
        </pc:spChg>
        <pc:spChg chg="add del">
          <ac:chgData name="Thatipelli Ashish" userId="789cfeae55334c5d" providerId="LiveId" clId="{78FEA650-724F-46E9-B219-B46BCD3F1E62}" dt="2024-04-28T18:50:38.505" v="2000" actId="700"/>
          <ac:spMkLst>
            <pc:docMk/>
            <pc:sldMk cId="2067642995" sldId="268"/>
            <ac:spMk id="133" creationId="{284A8429-F65A-490D-96E4-1158D3E8A026}"/>
          </ac:spMkLst>
        </pc:spChg>
        <pc:spChg chg="add del">
          <ac:chgData name="Thatipelli Ashish" userId="789cfeae55334c5d" providerId="LiveId" clId="{78FEA650-724F-46E9-B219-B46BCD3F1E62}" dt="2024-04-28T18:50:38.505" v="2000" actId="700"/>
          <ac:spMkLst>
            <pc:docMk/>
            <pc:sldMk cId="2067642995" sldId="268"/>
            <ac:spMk id="134" creationId="{0F022291-A82B-4D23-A1E0-5F9BD684669E}"/>
          </ac:spMkLst>
        </pc:spChg>
        <pc:picChg chg="add mod ord">
          <ac:chgData name="Thatipelli Ashish" userId="789cfeae55334c5d" providerId="LiveId" clId="{78FEA650-724F-46E9-B219-B46BCD3F1E62}" dt="2024-04-28T18:50:13.610" v="1999" actId="26606"/>
          <ac:picMkLst>
            <pc:docMk/>
            <pc:sldMk cId="2067642995" sldId="268"/>
            <ac:picMk id="6" creationId="{07E58DB4-9C58-FE79-54E0-FB376F7DDCAF}"/>
          </ac:picMkLst>
        </pc:picChg>
        <pc:picChg chg="add mod ord">
          <ac:chgData name="Thatipelli Ashish" userId="789cfeae55334c5d" providerId="LiveId" clId="{78FEA650-724F-46E9-B219-B46BCD3F1E62}" dt="2024-04-28T18:50:13.610" v="1999" actId="26606"/>
          <ac:picMkLst>
            <pc:docMk/>
            <pc:sldMk cId="2067642995" sldId="268"/>
            <ac:picMk id="7" creationId="{E8900D0E-FDA8-B504-9C2F-49618CEDB1C3}"/>
          </ac:picMkLst>
        </pc:picChg>
      </pc:sldChg>
      <pc:sldChg chg="addSp delSp modSp new mod setBg">
        <pc:chgData name="Thatipelli Ashish" userId="789cfeae55334c5d" providerId="LiveId" clId="{78FEA650-724F-46E9-B219-B46BCD3F1E62}" dt="2024-04-28T16:46:01.305" v="1957" actId="20577"/>
        <pc:sldMkLst>
          <pc:docMk/>
          <pc:sldMk cId="2748826274" sldId="269"/>
        </pc:sldMkLst>
        <pc:spChg chg="mod">
          <ac:chgData name="Thatipelli Ashish" userId="789cfeae55334c5d" providerId="LiveId" clId="{78FEA650-724F-46E9-B219-B46BCD3F1E62}" dt="2024-04-28T05:20:21.463" v="1173" actId="26606"/>
          <ac:spMkLst>
            <pc:docMk/>
            <pc:sldMk cId="2748826274" sldId="269"/>
            <ac:spMk id="2" creationId="{E38A2304-0FC1-2618-183E-3D29B371C86C}"/>
          </ac:spMkLst>
        </pc:spChg>
        <pc:spChg chg="del">
          <ac:chgData name="Thatipelli Ashish" userId="789cfeae55334c5d" providerId="LiveId" clId="{78FEA650-724F-46E9-B219-B46BCD3F1E62}" dt="2024-04-28T05:17:20.070" v="1095"/>
          <ac:spMkLst>
            <pc:docMk/>
            <pc:sldMk cId="2748826274" sldId="269"/>
            <ac:spMk id="3" creationId="{32258C78-96D2-ADD7-960A-9E750D851869}"/>
          </ac:spMkLst>
        </pc:spChg>
        <pc:spChg chg="add del">
          <ac:chgData name="Thatipelli Ashish" userId="789cfeae55334c5d" providerId="LiveId" clId="{78FEA650-724F-46E9-B219-B46BCD3F1E62}" dt="2024-04-28T05:17:25.337" v="1098" actId="26606"/>
          <ac:spMkLst>
            <pc:docMk/>
            <pc:sldMk cId="2748826274" sldId="269"/>
            <ac:spMk id="4" creationId="{6EDE5D54-737B-E89F-35D7-C47CE01C21CA}"/>
          </ac:spMkLst>
        </pc:spChg>
        <pc:spChg chg="add del">
          <ac:chgData name="Thatipelli Ashish" userId="789cfeae55334c5d" providerId="LiveId" clId="{78FEA650-724F-46E9-B219-B46BCD3F1E62}" dt="2024-04-28T05:17:25.327" v="1097" actId="26606"/>
          <ac:spMkLst>
            <pc:docMk/>
            <pc:sldMk cId="2748826274" sldId="269"/>
            <ac:spMk id="10" creationId="{8D06CE56-3881-4ADA-8CEF-D18B02C242A3}"/>
          </ac:spMkLst>
        </pc:spChg>
        <pc:spChg chg="add del">
          <ac:chgData name="Thatipelli Ashish" userId="789cfeae55334c5d" providerId="LiveId" clId="{78FEA650-724F-46E9-B219-B46BCD3F1E62}" dt="2024-04-28T05:17:25.327" v="1097" actId="26606"/>
          <ac:spMkLst>
            <pc:docMk/>
            <pc:sldMk cId="2748826274" sldId="269"/>
            <ac:spMk id="12" creationId="{79F3C543-62EC-4433-9C93-A2CD8764E9B4}"/>
          </ac:spMkLst>
        </pc:spChg>
        <pc:spChg chg="add del">
          <ac:chgData name="Thatipelli Ashish" userId="789cfeae55334c5d" providerId="LiveId" clId="{78FEA650-724F-46E9-B219-B46BCD3F1E62}" dt="2024-04-28T05:17:25.327" v="1097" actId="26606"/>
          <ac:spMkLst>
            <pc:docMk/>
            <pc:sldMk cId="2748826274" sldId="269"/>
            <ac:spMk id="14" creationId="{0E2F58BF-12E5-4B5A-AD25-4DAAA2742A7B}"/>
          </ac:spMkLst>
        </pc:spChg>
        <pc:spChg chg="add del">
          <ac:chgData name="Thatipelli Ashish" userId="789cfeae55334c5d" providerId="LiveId" clId="{78FEA650-724F-46E9-B219-B46BCD3F1E62}" dt="2024-04-28T05:17:25.327" v="1097" actId="26606"/>
          <ac:spMkLst>
            <pc:docMk/>
            <pc:sldMk cId="2748826274" sldId="269"/>
            <ac:spMk id="16" creationId="{AF2F604E-43BE-4DC3-B983-E071523364F8}"/>
          </ac:spMkLst>
        </pc:spChg>
        <pc:spChg chg="add del">
          <ac:chgData name="Thatipelli Ashish" userId="789cfeae55334c5d" providerId="LiveId" clId="{78FEA650-724F-46E9-B219-B46BCD3F1E62}" dt="2024-04-28T05:17:25.327" v="1097" actId="26606"/>
          <ac:spMkLst>
            <pc:docMk/>
            <pc:sldMk cId="2748826274" sldId="269"/>
            <ac:spMk id="18" creationId="{08C9B587-E65E-4B52-B37C-ABEBB6E87928}"/>
          </ac:spMkLst>
        </pc:spChg>
        <pc:spChg chg="add del">
          <ac:chgData name="Thatipelli Ashish" userId="789cfeae55334c5d" providerId="LiveId" clId="{78FEA650-724F-46E9-B219-B46BCD3F1E62}" dt="2024-04-28T05:20:21.463" v="1173" actId="26606"/>
          <ac:spMkLst>
            <pc:docMk/>
            <pc:sldMk cId="2748826274" sldId="269"/>
            <ac:spMk id="20" creationId="{2711A8FB-68FC-45FC-B01E-38F809E2D439}"/>
          </ac:spMkLst>
        </pc:spChg>
        <pc:spChg chg="add del">
          <ac:chgData name="Thatipelli Ashish" userId="789cfeae55334c5d" providerId="LiveId" clId="{78FEA650-724F-46E9-B219-B46BCD3F1E62}" dt="2024-04-28T05:20:21.463" v="1173" actId="26606"/>
          <ac:spMkLst>
            <pc:docMk/>
            <pc:sldMk cId="2748826274" sldId="269"/>
            <ac:spMk id="21" creationId="{2D6FBB9D-1CAA-4D05-AB33-BABDFE17B843}"/>
          </ac:spMkLst>
        </pc:spChg>
        <pc:spChg chg="add del">
          <ac:chgData name="Thatipelli Ashish" userId="789cfeae55334c5d" providerId="LiveId" clId="{78FEA650-724F-46E9-B219-B46BCD3F1E62}" dt="2024-04-28T05:20:21.463" v="1173" actId="26606"/>
          <ac:spMkLst>
            <pc:docMk/>
            <pc:sldMk cId="2748826274" sldId="269"/>
            <ac:spMk id="22" creationId="{2A865FE3-5FC9-4049-87CF-30019C46C0F5}"/>
          </ac:spMkLst>
        </pc:spChg>
        <pc:spChg chg="add del">
          <ac:chgData name="Thatipelli Ashish" userId="789cfeae55334c5d" providerId="LiveId" clId="{78FEA650-724F-46E9-B219-B46BCD3F1E62}" dt="2024-04-28T05:20:21.463" v="1173" actId="26606"/>
          <ac:spMkLst>
            <pc:docMk/>
            <pc:sldMk cId="2748826274" sldId="269"/>
            <ac:spMk id="23" creationId="{04727B71-B4B6-4823-80A1-68C40B475118}"/>
          </ac:spMkLst>
        </pc:spChg>
        <pc:spChg chg="add del">
          <ac:chgData name="Thatipelli Ashish" userId="789cfeae55334c5d" providerId="LiveId" clId="{78FEA650-724F-46E9-B219-B46BCD3F1E62}" dt="2024-04-28T05:20:21.463" v="1173" actId="26606"/>
          <ac:spMkLst>
            <pc:docMk/>
            <pc:sldMk cId="2748826274" sldId="269"/>
            <ac:spMk id="24" creationId="{79A6DB05-9FB5-4B07-8675-74C23D4FD89D}"/>
          </ac:spMkLst>
        </pc:spChg>
        <pc:spChg chg="add del">
          <ac:chgData name="Thatipelli Ashish" userId="789cfeae55334c5d" providerId="LiveId" clId="{78FEA650-724F-46E9-B219-B46BCD3F1E62}" dt="2024-04-28T05:20:21.463" v="1173" actId="26606"/>
          <ac:spMkLst>
            <pc:docMk/>
            <pc:sldMk cId="2748826274" sldId="269"/>
            <ac:spMk id="25" creationId="{2C9A9DA9-7DC8-488B-A882-123947B0F3D9}"/>
          </ac:spMkLst>
        </pc:spChg>
        <pc:spChg chg="add del">
          <ac:chgData name="Thatipelli Ashish" userId="789cfeae55334c5d" providerId="LiveId" clId="{78FEA650-724F-46E9-B219-B46BCD3F1E62}" dt="2024-04-28T05:20:21.463" v="1173" actId="26606"/>
          <ac:spMkLst>
            <pc:docMk/>
            <pc:sldMk cId="2748826274" sldId="269"/>
            <ac:spMk id="26" creationId="{57F6BDD4-E066-4008-8011-6CC31AEB4556}"/>
          </ac:spMkLst>
        </pc:spChg>
        <pc:spChg chg="add mod">
          <ac:chgData name="Thatipelli Ashish" userId="789cfeae55334c5d" providerId="LiveId" clId="{78FEA650-724F-46E9-B219-B46BCD3F1E62}" dt="2024-04-28T16:46:01.305" v="1957" actId="20577"/>
          <ac:spMkLst>
            <pc:docMk/>
            <pc:sldMk cId="2748826274" sldId="269"/>
            <ac:spMk id="27" creationId="{6EDE5D54-737B-E89F-35D7-C47CE01C21CA}"/>
          </ac:spMkLst>
        </pc:spChg>
        <pc:spChg chg="add">
          <ac:chgData name="Thatipelli Ashish" userId="789cfeae55334c5d" providerId="LiveId" clId="{78FEA650-724F-46E9-B219-B46BCD3F1E62}" dt="2024-04-28T05:20:21.463" v="1173" actId="26606"/>
          <ac:spMkLst>
            <pc:docMk/>
            <pc:sldMk cId="2748826274" sldId="269"/>
            <ac:spMk id="32" creationId="{2D6FBB9D-1CAA-4D05-AB33-BABDFE17B843}"/>
          </ac:spMkLst>
        </pc:spChg>
        <pc:spChg chg="add">
          <ac:chgData name="Thatipelli Ashish" userId="789cfeae55334c5d" providerId="LiveId" clId="{78FEA650-724F-46E9-B219-B46BCD3F1E62}" dt="2024-04-28T05:20:21.463" v="1173" actId="26606"/>
          <ac:spMkLst>
            <pc:docMk/>
            <pc:sldMk cId="2748826274" sldId="269"/>
            <ac:spMk id="34" creationId="{04727B71-B4B6-4823-80A1-68C40B475118}"/>
          </ac:spMkLst>
        </pc:spChg>
        <pc:spChg chg="add">
          <ac:chgData name="Thatipelli Ashish" userId="789cfeae55334c5d" providerId="LiveId" clId="{78FEA650-724F-46E9-B219-B46BCD3F1E62}" dt="2024-04-28T05:20:21.463" v="1173" actId="26606"/>
          <ac:spMkLst>
            <pc:docMk/>
            <pc:sldMk cId="2748826274" sldId="269"/>
            <ac:spMk id="36" creationId="{79A6DB05-9FB5-4B07-8675-74C23D4FD89D}"/>
          </ac:spMkLst>
        </pc:spChg>
        <pc:spChg chg="add">
          <ac:chgData name="Thatipelli Ashish" userId="789cfeae55334c5d" providerId="LiveId" clId="{78FEA650-724F-46E9-B219-B46BCD3F1E62}" dt="2024-04-28T05:20:21.463" v="1173" actId="26606"/>
          <ac:spMkLst>
            <pc:docMk/>
            <pc:sldMk cId="2748826274" sldId="269"/>
            <ac:spMk id="38" creationId="{5DF40726-9B19-4165-9C26-757D16E19E23}"/>
          </ac:spMkLst>
        </pc:spChg>
        <pc:spChg chg="add">
          <ac:chgData name="Thatipelli Ashish" userId="789cfeae55334c5d" providerId="LiveId" clId="{78FEA650-724F-46E9-B219-B46BCD3F1E62}" dt="2024-04-28T05:20:21.463" v="1173" actId="26606"/>
          <ac:spMkLst>
            <pc:docMk/>
            <pc:sldMk cId="2748826274" sldId="269"/>
            <ac:spMk id="40" creationId="{2089CB41-F399-4AEB-980C-5BFB1049CBED}"/>
          </ac:spMkLst>
        </pc:spChg>
        <pc:spChg chg="add">
          <ac:chgData name="Thatipelli Ashish" userId="789cfeae55334c5d" providerId="LiveId" clId="{78FEA650-724F-46E9-B219-B46BCD3F1E62}" dt="2024-04-28T05:20:21.463" v="1173" actId="26606"/>
          <ac:spMkLst>
            <pc:docMk/>
            <pc:sldMk cId="2748826274" sldId="269"/>
            <ac:spMk id="42" creationId="{1BFC967B-3DD6-463D-9DB9-6E4419AE0DAA}"/>
          </ac:spMkLst>
        </pc:spChg>
        <pc:picChg chg="add mod">
          <ac:chgData name="Thatipelli Ashish" userId="789cfeae55334c5d" providerId="LiveId" clId="{78FEA650-724F-46E9-B219-B46BCD3F1E62}" dt="2024-04-28T05:20:21.463" v="1173" actId="26606"/>
          <ac:picMkLst>
            <pc:docMk/>
            <pc:sldMk cId="2748826274" sldId="269"/>
            <ac:picMk id="5" creationId="{40BC2591-226A-0919-12AD-F07A9D314E4B}"/>
          </ac:picMkLst>
        </pc:picChg>
      </pc:sldChg>
      <pc:sldChg chg="addSp delSp modSp new mod ord setBg">
        <pc:chgData name="Thatipelli Ashish" userId="789cfeae55334c5d" providerId="LiveId" clId="{78FEA650-724F-46E9-B219-B46BCD3F1E62}" dt="2024-04-28T05:29:01.818" v="1699" actId="20577"/>
        <pc:sldMkLst>
          <pc:docMk/>
          <pc:sldMk cId="613660123" sldId="270"/>
        </pc:sldMkLst>
        <pc:spChg chg="del mod">
          <ac:chgData name="Thatipelli Ashish" userId="789cfeae55334c5d" providerId="LiveId" clId="{78FEA650-724F-46E9-B219-B46BCD3F1E62}" dt="2024-04-28T05:21:35.849" v="1177" actId="478"/>
          <ac:spMkLst>
            <pc:docMk/>
            <pc:sldMk cId="613660123" sldId="270"/>
            <ac:spMk id="2" creationId="{86CBB2BF-B7EB-BC98-9A1C-1C78F370FF80}"/>
          </ac:spMkLst>
        </pc:spChg>
        <pc:spChg chg="del">
          <ac:chgData name="Thatipelli Ashish" userId="789cfeae55334c5d" providerId="LiveId" clId="{78FEA650-724F-46E9-B219-B46BCD3F1E62}" dt="2024-04-28T05:21:19.488" v="1175"/>
          <ac:spMkLst>
            <pc:docMk/>
            <pc:sldMk cId="613660123" sldId="270"/>
            <ac:spMk id="3" creationId="{59354077-43C8-9C24-1075-D3CAA935A48F}"/>
          </ac:spMkLst>
        </pc:spChg>
        <pc:spChg chg="mod">
          <ac:chgData name="Thatipelli Ashish" userId="789cfeae55334c5d" providerId="LiveId" clId="{78FEA650-724F-46E9-B219-B46BCD3F1E62}" dt="2024-04-28T05:29:01.818" v="1699" actId="20577"/>
          <ac:spMkLst>
            <pc:docMk/>
            <pc:sldMk cId="613660123" sldId="270"/>
            <ac:spMk id="4" creationId="{504BDE95-4CFD-EF2D-ACDB-5CE253404B03}"/>
          </ac:spMkLst>
        </pc:spChg>
        <pc:spChg chg="add del mod">
          <ac:chgData name="Thatipelli Ashish" userId="789cfeae55334c5d" providerId="LiveId" clId="{78FEA650-724F-46E9-B219-B46BCD3F1E62}" dt="2024-04-28T05:24:35.052" v="1346"/>
          <ac:spMkLst>
            <pc:docMk/>
            <pc:sldMk cId="613660123" sldId="270"/>
            <ac:spMk id="7" creationId="{BA5DBE78-2C3D-E9B6-4C00-E6F1C90EBEDC}"/>
          </ac:spMkLst>
        </pc:spChg>
        <pc:spChg chg="add del">
          <ac:chgData name="Thatipelli Ashish" userId="789cfeae55334c5d" providerId="LiveId" clId="{78FEA650-724F-46E9-B219-B46BCD3F1E62}" dt="2024-04-28T05:21:50.592" v="1182" actId="26606"/>
          <ac:spMkLst>
            <pc:docMk/>
            <pc:sldMk cId="613660123" sldId="270"/>
            <ac:spMk id="10" creationId="{2D6FBB9D-1CAA-4D05-AB33-BABDFE17B843}"/>
          </ac:spMkLst>
        </pc:spChg>
        <pc:spChg chg="add del">
          <ac:chgData name="Thatipelli Ashish" userId="789cfeae55334c5d" providerId="LiveId" clId="{78FEA650-724F-46E9-B219-B46BCD3F1E62}" dt="2024-04-28T05:21:50.592" v="1182" actId="26606"/>
          <ac:spMkLst>
            <pc:docMk/>
            <pc:sldMk cId="613660123" sldId="270"/>
            <ac:spMk id="12" creationId="{04727B71-B4B6-4823-80A1-68C40B475118}"/>
          </ac:spMkLst>
        </pc:spChg>
        <pc:spChg chg="add del">
          <ac:chgData name="Thatipelli Ashish" userId="789cfeae55334c5d" providerId="LiveId" clId="{78FEA650-724F-46E9-B219-B46BCD3F1E62}" dt="2024-04-28T05:21:50.592" v="1182" actId="26606"/>
          <ac:spMkLst>
            <pc:docMk/>
            <pc:sldMk cId="613660123" sldId="270"/>
            <ac:spMk id="14" creationId="{79A6DB05-9FB5-4B07-8675-74C23D4FD89D}"/>
          </ac:spMkLst>
        </pc:spChg>
        <pc:spChg chg="add del">
          <ac:chgData name="Thatipelli Ashish" userId="789cfeae55334c5d" providerId="LiveId" clId="{78FEA650-724F-46E9-B219-B46BCD3F1E62}" dt="2024-04-28T05:21:50.592" v="1182" actId="26606"/>
          <ac:spMkLst>
            <pc:docMk/>
            <pc:sldMk cId="613660123" sldId="270"/>
            <ac:spMk id="16" creationId="{0C2F8F76-4F55-4ED5-AC3D-1714C449C867}"/>
          </ac:spMkLst>
        </pc:spChg>
        <pc:spChg chg="add del">
          <ac:chgData name="Thatipelli Ashish" userId="789cfeae55334c5d" providerId="LiveId" clId="{78FEA650-724F-46E9-B219-B46BCD3F1E62}" dt="2024-04-28T05:21:50.592" v="1182" actId="26606"/>
          <ac:spMkLst>
            <pc:docMk/>
            <pc:sldMk cId="613660123" sldId="270"/>
            <ac:spMk id="18" creationId="{57F6BDD4-E066-4008-8011-6CC31AEB4556}"/>
          </ac:spMkLst>
        </pc:spChg>
        <pc:spChg chg="add del">
          <ac:chgData name="Thatipelli Ashish" userId="789cfeae55334c5d" providerId="LiveId" clId="{78FEA650-724F-46E9-B219-B46BCD3F1E62}" dt="2024-04-28T05:21:50.592" v="1182" actId="26606"/>
          <ac:spMkLst>
            <pc:docMk/>
            <pc:sldMk cId="613660123" sldId="270"/>
            <ac:spMk id="20" creationId="{2711A8FB-68FC-45FC-B01E-38F809E2D439}"/>
          </ac:spMkLst>
        </pc:spChg>
        <pc:spChg chg="add del">
          <ac:chgData name="Thatipelli Ashish" userId="789cfeae55334c5d" providerId="LiveId" clId="{78FEA650-724F-46E9-B219-B46BCD3F1E62}" dt="2024-04-28T05:21:50.592" v="1182" actId="26606"/>
          <ac:spMkLst>
            <pc:docMk/>
            <pc:sldMk cId="613660123" sldId="270"/>
            <ac:spMk id="22" creationId="{281E2DF8-F6D8-4E5C-B76E-E082FD8C1FBD}"/>
          </ac:spMkLst>
        </pc:spChg>
        <pc:spChg chg="add del">
          <ac:chgData name="Thatipelli Ashish" userId="789cfeae55334c5d" providerId="LiveId" clId="{78FEA650-724F-46E9-B219-B46BCD3F1E62}" dt="2024-04-28T05:21:45.249" v="1179" actId="26606"/>
          <ac:spMkLst>
            <pc:docMk/>
            <pc:sldMk cId="613660123" sldId="270"/>
            <ac:spMk id="27" creationId="{2D6FBB9D-1CAA-4D05-AB33-BABDFE17B843}"/>
          </ac:spMkLst>
        </pc:spChg>
        <pc:spChg chg="add del">
          <ac:chgData name="Thatipelli Ashish" userId="789cfeae55334c5d" providerId="LiveId" clId="{78FEA650-724F-46E9-B219-B46BCD3F1E62}" dt="2024-04-28T05:21:45.249" v="1179" actId="26606"/>
          <ac:spMkLst>
            <pc:docMk/>
            <pc:sldMk cId="613660123" sldId="270"/>
            <ac:spMk id="29" creationId="{04727B71-B4B6-4823-80A1-68C40B475118}"/>
          </ac:spMkLst>
        </pc:spChg>
        <pc:spChg chg="add del">
          <ac:chgData name="Thatipelli Ashish" userId="789cfeae55334c5d" providerId="LiveId" clId="{78FEA650-724F-46E9-B219-B46BCD3F1E62}" dt="2024-04-28T05:21:45.249" v="1179" actId="26606"/>
          <ac:spMkLst>
            <pc:docMk/>
            <pc:sldMk cId="613660123" sldId="270"/>
            <ac:spMk id="31" creationId="{79A6DB05-9FB5-4B07-8675-74C23D4FD89D}"/>
          </ac:spMkLst>
        </pc:spChg>
        <pc:spChg chg="add del">
          <ac:chgData name="Thatipelli Ashish" userId="789cfeae55334c5d" providerId="LiveId" clId="{78FEA650-724F-46E9-B219-B46BCD3F1E62}" dt="2024-04-28T05:21:45.249" v="1179" actId="26606"/>
          <ac:spMkLst>
            <pc:docMk/>
            <pc:sldMk cId="613660123" sldId="270"/>
            <ac:spMk id="33" creationId="{5DF40726-9B19-4165-9C26-757D16E19E23}"/>
          </ac:spMkLst>
        </pc:spChg>
        <pc:spChg chg="add del">
          <ac:chgData name="Thatipelli Ashish" userId="789cfeae55334c5d" providerId="LiveId" clId="{78FEA650-724F-46E9-B219-B46BCD3F1E62}" dt="2024-04-28T05:21:45.249" v="1179" actId="26606"/>
          <ac:spMkLst>
            <pc:docMk/>
            <pc:sldMk cId="613660123" sldId="270"/>
            <ac:spMk id="35" creationId="{2089CB41-F399-4AEB-980C-5BFB1049CBED}"/>
          </ac:spMkLst>
        </pc:spChg>
        <pc:spChg chg="add del">
          <ac:chgData name="Thatipelli Ashish" userId="789cfeae55334c5d" providerId="LiveId" clId="{78FEA650-724F-46E9-B219-B46BCD3F1E62}" dt="2024-04-28T05:21:45.249" v="1179" actId="26606"/>
          <ac:spMkLst>
            <pc:docMk/>
            <pc:sldMk cId="613660123" sldId="270"/>
            <ac:spMk id="37" creationId="{1BFC967B-3DD6-463D-9DB9-6E4419AE0DAA}"/>
          </ac:spMkLst>
        </pc:spChg>
        <pc:spChg chg="add del">
          <ac:chgData name="Thatipelli Ashish" userId="789cfeae55334c5d" providerId="LiveId" clId="{78FEA650-724F-46E9-B219-B46BCD3F1E62}" dt="2024-04-28T05:21:50.577" v="1181" actId="26606"/>
          <ac:spMkLst>
            <pc:docMk/>
            <pc:sldMk cId="613660123" sldId="270"/>
            <ac:spMk id="39" creationId="{2D6FBB9D-1CAA-4D05-AB33-BABDFE17B843}"/>
          </ac:spMkLst>
        </pc:spChg>
        <pc:spChg chg="add del">
          <ac:chgData name="Thatipelli Ashish" userId="789cfeae55334c5d" providerId="LiveId" clId="{78FEA650-724F-46E9-B219-B46BCD3F1E62}" dt="2024-04-28T05:21:50.577" v="1181" actId="26606"/>
          <ac:spMkLst>
            <pc:docMk/>
            <pc:sldMk cId="613660123" sldId="270"/>
            <ac:spMk id="40" creationId="{04727B71-B4B6-4823-80A1-68C40B475118}"/>
          </ac:spMkLst>
        </pc:spChg>
        <pc:spChg chg="add del">
          <ac:chgData name="Thatipelli Ashish" userId="789cfeae55334c5d" providerId="LiveId" clId="{78FEA650-724F-46E9-B219-B46BCD3F1E62}" dt="2024-04-28T05:21:50.577" v="1181" actId="26606"/>
          <ac:spMkLst>
            <pc:docMk/>
            <pc:sldMk cId="613660123" sldId="270"/>
            <ac:spMk id="41" creationId="{79A6DB05-9FB5-4B07-8675-74C23D4FD89D}"/>
          </ac:spMkLst>
        </pc:spChg>
        <pc:spChg chg="add del">
          <ac:chgData name="Thatipelli Ashish" userId="789cfeae55334c5d" providerId="LiveId" clId="{78FEA650-724F-46E9-B219-B46BCD3F1E62}" dt="2024-04-28T05:21:50.577" v="1181" actId="26606"/>
          <ac:spMkLst>
            <pc:docMk/>
            <pc:sldMk cId="613660123" sldId="270"/>
            <ac:spMk id="42" creationId="{8108D317-7CBD-4897-BD1F-959436D2A3BE}"/>
          </ac:spMkLst>
        </pc:spChg>
        <pc:spChg chg="add del">
          <ac:chgData name="Thatipelli Ashish" userId="789cfeae55334c5d" providerId="LiveId" clId="{78FEA650-724F-46E9-B219-B46BCD3F1E62}" dt="2024-04-28T05:21:50.577" v="1181" actId="26606"/>
          <ac:spMkLst>
            <pc:docMk/>
            <pc:sldMk cId="613660123" sldId="270"/>
            <ac:spMk id="43" creationId="{D6297641-8B9F-4767-9606-8A11313227BF}"/>
          </ac:spMkLst>
        </pc:spChg>
        <pc:spChg chg="add del">
          <ac:chgData name="Thatipelli Ashish" userId="789cfeae55334c5d" providerId="LiveId" clId="{78FEA650-724F-46E9-B219-B46BCD3F1E62}" dt="2024-04-28T05:21:50.577" v="1181" actId="26606"/>
          <ac:spMkLst>
            <pc:docMk/>
            <pc:sldMk cId="613660123" sldId="270"/>
            <ac:spMk id="44" creationId="{D8F3CA65-EA00-46B4-9616-39E6853F7BED}"/>
          </ac:spMkLst>
        </pc:spChg>
        <pc:spChg chg="add">
          <ac:chgData name="Thatipelli Ashish" userId="789cfeae55334c5d" providerId="LiveId" clId="{78FEA650-724F-46E9-B219-B46BCD3F1E62}" dt="2024-04-28T05:21:50.592" v="1182" actId="26606"/>
          <ac:spMkLst>
            <pc:docMk/>
            <pc:sldMk cId="613660123" sldId="270"/>
            <ac:spMk id="46" creationId="{2D6FBB9D-1CAA-4D05-AB33-BABDFE17B843}"/>
          </ac:spMkLst>
        </pc:spChg>
        <pc:spChg chg="add">
          <ac:chgData name="Thatipelli Ashish" userId="789cfeae55334c5d" providerId="LiveId" clId="{78FEA650-724F-46E9-B219-B46BCD3F1E62}" dt="2024-04-28T05:21:50.592" v="1182" actId="26606"/>
          <ac:spMkLst>
            <pc:docMk/>
            <pc:sldMk cId="613660123" sldId="270"/>
            <ac:spMk id="47" creationId="{04727B71-B4B6-4823-80A1-68C40B475118}"/>
          </ac:spMkLst>
        </pc:spChg>
        <pc:spChg chg="add">
          <ac:chgData name="Thatipelli Ashish" userId="789cfeae55334c5d" providerId="LiveId" clId="{78FEA650-724F-46E9-B219-B46BCD3F1E62}" dt="2024-04-28T05:21:50.592" v="1182" actId="26606"/>
          <ac:spMkLst>
            <pc:docMk/>
            <pc:sldMk cId="613660123" sldId="270"/>
            <ac:spMk id="48" creationId="{79A6DB05-9FB5-4B07-8675-74C23D4FD89D}"/>
          </ac:spMkLst>
        </pc:spChg>
        <pc:spChg chg="add">
          <ac:chgData name="Thatipelli Ashish" userId="789cfeae55334c5d" providerId="LiveId" clId="{78FEA650-724F-46E9-B219-B46BCD3F1E62}" dt="2024-04-28T05:21:50.592" v="1182" actId="26606"/>
          <ac:spMkLst>
            <pc:docMk/>
            <pc:sldMk cId="613660123" sldId="270"/>
            <ac:spMk id="49" creationId="{57F72BCA-EE24-40BE-9ECA-E10C9BA55F90}"/>
          </ac:spMkLst>
        </pc:spChg>
        <pc:spChg chg="add">
          <ac:chgData name="Thatipelli Ashish" userId="789cfeae55334c5d" providerId="LiveId" clId="{78FEA650-724F-46E9-B219-B46BCD3F1E62}" dt="2024-04-28T05:21:50.592" v="1182" actId="26606"/>
          <ac:spMkLst>
            <pc:docMk/>
            <pc:sldMk cId="613660123" sldId="270"/>
            <ac:spMk id="50" creationId="{6B3C4597-DD46-4BFC-B999-C52879B95B16}"/>
          </ac:spMkLst>
        </pc:spChg>
        <pc:spChg chg="add">
          <ac:chgData name="Thatipelli Ashish" userId="789cfeae55334c5d" providerId="LiveId" clId="{78FEA650-724F-46E9-B219-B46BCD3F1E62}" dt="2024-04-28T05:21:50.592" v="1182" actId="26606"/>
          <ac:spMkLst>
            <pc:docMk/>
            <pc:sldMk cId="613660123" sldId="270"/>
            <ac:spMk id="51" creationId="{632B59AC-0160-4F1D-934F-B7D8B6AE44A1}"/>
          </ac:spMkLst>
        </pc:spChg>
        <pc:picChg chg="add del mod ord">
          <ac:chgData name="Thatipelli Ashish" userId="789cfeae55334c5d" providerId="LiveId" clId="{78FEA650-724F-46E9-B219-B46BCD3F1E62}" dt="2024-04-28T05:24:32.977" v="1345" actId="478"/>
          <ac:picMkLst>
            <pc:docMk/>
            <pc:sldMk cId="613660123" sldId="270"/>
            <ac:picMk id="5" creationId="{8C975A6F-730F-50D5-F456-0F07C523AFF5}"/>
          </ac:picMkLst>
        </pc:picChg>
        <pc:picChg chg="add mod">
          <ac:chgData name="Thatipelli Ashish" userId="789cfeae55334c5d" providerId="LiveId" clId="{78FEA650-724F-46E9-B219-B46BCD3F1E62}" dt="2024-04-28T05:24:48.971" v="1349" actId="14100"/>
          <ac:picMkLst>
            <pc:docMk/>
            <pc:sldMk cId="613660123" sldId="270"/>
            <ac:picMk id="8" creationId="{D11E3A97-F55C-25DF-1070-942DD5C7D25A}"/>
          </ac:picMkLst>
        </pc:picChg>
      </pc:sldChg>
      <pc:sldChg chg="addSp delSp modSp new mod setBg modClrScheme delDesignElem chgLayout">
        <pc:chgData name="Thatipelli Ashish" userId="789cfeae55334c5d" providerId="LiveId" clId="{78FEA650-724F-46E9-B219-B46BCD3F1E62}" dt="2024-04-28T05:33:06.076" v="1779" actId="26606"/>
        <pc:sldMkLst>
          <pc:docMk/>
          <pc:sldMk cId="1821874993" sldId="271"/>
        </pc:sldMkLst>
        <pc:spChg chg="del mod">
          <ac:chgData name="Thatipelli Ashish" userId="789cfeae55334c5d" providerId="LiveId" clId="{78FEA650-724F-46E9-B219-B46BCD3F1E62}" dt="2024-04-28T05:29:46.685" v="1703" actId="478"/>
          <ac:spMkLst>
            <pc:docMk/>
            <pc:sldMk cId="1821874993" sldId="271"/>
            <ac:spMk id="2" creationId="{8D88B76E-9306-CA17-BB94-4431ECC82E4C}"/>
          </ac:spMkLst>
        </pc:spChg>
        <pc:spChg chg="del">
          <ac:chgData name="Thatipelli Ashish" userId="789cfeae55334c5d" providerId="LiveId" clId="{78FEA650-724F-46E9-B219-B46BCD3F1E62}" dt="2024-04-28T05:29:36.637" v="1701"/>
          <ac:spMkLst>
            <pc:docMk/>
            <pc:sldMk cId="1821874993" sldId="271"/>
            <ac:spMk id="3" creationId="{39C81236-F6A4-8F79-78FD-39D847E8AA82}"/>
          </ac:spMkLst>
        </pc:spChg>
        <pc:spChg chg="del mod">
          <ac:chgData name="Thatipelli Ashish" userId="789cfeae55334c5d" providerId="LiveId" clId="{78FEA650-724F-46E9-B219-B46BCD3F1E62}" dt="2024-04-28T05:30:09.268" v="1705" actId="26606"/>
          <ac:spMkLst>
            <pc:docMk/>
            <pc:sldMk cId="1821874993" sldId="271"/>
            <ac:spMk id="4" creationId="{4D56BE12-DC3C-D148-1445-5602DB63021B}"/>
          </ac:spMkLst>
        </pc:spChg>
        <pc:spChg chg="add del mod">
          <ac:chgData name="Thatipelli Ashish" userId="789cfeae55334c5d" providerId="LiveId" clId="{78FEA650-724F-46E9-B219-B46BCD3F1E62}" dt="2024-04-28T05:32:24.190" v="1744" actId="21"/>
          <ac:spMkLst>
            <pc:docMk/>
            <pc:sldMk cId="1821874993" sldId="271"/>
            <ac:spMk id="7" creationId="{35C54CE6-B952-0BCD-6F0A-9038D0553FE9}"/>
          </ac:spMkLst>
        </pc:spChg>
        <pc:spChg chg="add mod ord">
          <ac:chgData name="Thatipelli Ashish" userId="789cfeae55334c5d" providerId="LiveId" clId="{78FEA650-724F-46E9-B219-B46BCD3F1E62}" dt="2024-04-28T05:33:06.076" v="1779" actId="26606"/>
          <ac:spMkLst>
            <pc:docMk/>
            <pc:sldMk cId="1821874993" sldId="271"/>
            <ac:spMk id="8" creationId="{40A89987-C4B3-2098-9A7A-A0CBBDEDFAC1}"/>
          </ac:spMkLst>
        </pc:spChg>
        <pc:spChg chg="add del">
          <ac:chgData name="Thatipelli Ashish" userId="789cfeae55334c5d" providerId="LiveId" clId="{78FEA650-724F-46E9-B219-B46BCD3F1E62}" dt="2024-04-28T05:30:09.268" v="1705" actId="26606"/>
          <ac:spMkLst>
            <pc:docMk/>
            <pc:sldMk cId="1821874993" sldId="271"/>
            <ac:spMk id="10" creationId="{2D6FBB9D-1CAA-4D05-AB33-BABDFE17B843}"/>
          </ac:spMkLst>
        </pc:spChg>
        <pc:spChg chg="add del">
          <ac:chgData name="Thatipelli Ashish" userId="789cfeae55334c5d" providerId="LiveId" clId="{78FEA650-724F-46E9-B219-B46BCD3F1E62}" dt="2024-04-28T05:30:09.268" v="1705" actId="26606"/>
          <ac:spMkLst>
            <pc:docMk/>
            <pc:sldMk cId="1821874993" sldId="271"/>
            <ac:spMk id="12" creationId="{04727B71-B4B6-4823-80A1-68C40B475118}"/>
          </ac:spMkLst>
        </pc:spChg>
        <pc:spChg chg="add del">
          <ac:chgData name="Thatipelli Ashish" userId="789cfeae55334c5d" providerId="LiveId" clId="{78FEA650-724F-46E9-B219-B46BCD3F1E62}" dt="2024-04-28T05:33:06.060" v="1778" actId="26606"/>
          <ac:spMkLst>
            <pc:docMk/>
            <pc:sldMk cId="1821874993" sldId="271"/>
            <ac:spMk id="13" creationId="{8D06CE56-3881-4ADA-8CEF-D18B02C242A3}"/>
          </ac:spMkLst>
        </pc:spChg>
        <pc:spChg chg="add del">
          <ac:chgData name="Thatipelli Ashish" userId="789cfeae55334c5d" providerId="LiveId" clId="{78FEA650-724F-46E9-B219-B46BCD3F1E62}" dt="2024-04-28T05:30:09.268" v="1705" actId="26606"/>
          <ac:spMkLst>
            <pc:docMk/>
            <pc:sldMk cId="1821874993" sldId="271"/>
            <ac:spMk id="14" creationId="{79A6DB05-9FB5-4B07-8675-74C23D4FD89D}"/>
          </ac:spMkLst>
        </pc:spChg>
        <pc:spChg chg="add del">
          <ac:chgData name="Thatipelli Ashish" userId="789cfeae55334c5d" providerId="LiveId" clId="{78FEA650-724F-46E9-B219-B46BCD3F1E62}" dt="2024-04-28T05:33:06.060" v="1778" actId="26606"/>
          <ac:spMkLst>
            <pc:docMk/>
            <pc:sldMk cId="1821874993" sldId="271"/>
            <ac:spMk id="15" creationId="{79F3C543-62EC-4433-9C93-A2CD8764E9B4}"/>
          </ac:spMkLst>
        </pc:spChg>
        <pc:spChg chg="add del">
          <ac:chgData name="Thatipelli Ashish" userId="789cfeae55334c5d" providerId="LiveId" clId="{78FEA650-724F-46E9-B219-B46BCD3F1E62}" dt="2024-04-28T05:30:09.268" v="1705" actId="26606"/>
          <ac:spMkLst>
            <pc:docMk/>
            <pc:sldMk cId="1821874993" sldId="271"/>
            <ac:spMk id="16" creationId="{0C2F8F76-4F55-4ED5-AC3D-1714C449C867}"/>
          </ac:spMkLst>
        </pc:spChg>
        <pc:spChg chg="add del">
          <ac:chgData name="Thatipelli Ashish" userId="789cfeae55334c5d" providerId="LiveId" clId="{78FEA650-724F-46E9-B219-B46BCD3F1E62}" dt="2024-04-28T05:33:06.060" v="1778" actId="26606"/>
          <ac:spMkLst>
            <pc:docMk/>
            <pc:sldMk cId="1821874993" sldId="271"/>
            <ac:spMk id="17" creationId="{68AF5748-FED8-45BA-8631-26D1D10F3246}"/>
          </ac:spMkLst>
        </pc:spChg>
        <pc:spChg chg="add del">
          <ac:chgData name="Thatipelli Ashish" userId="789cfeae55334c5d" providerId="LiveId" clId="{78FEA650-724F-46E9-B219-B46BCD3F1E62}" dt="2024-04-28T05:30:09.268" v="1705" actId="26606"/>
          <ac:spMkLst>
            <pc:docMk/>
            <pc:sldMk cId="1821874993" sldId="271"/>
            <ac:spMk id="18" creationId="{57F6BDD4-E066-4008-8011-6CC31AEB4556}"/>
          </ac:spMkLst>
        </pc:spChg>
        <pc:spChg chg="add del">
          <ac:chgData name="Thatipelli Ashish" userId="789cfeae55334c5d" providerId="LiveId" clId="{78FEA650-724F-46E9-B219-B46BCD3F1E62}" dt="2024-04-28T05:33:06.060" v="1778" actId="26606"/>
          <ac:spMkLst>
            <pc:docMk/>
            <pc:sldMk cId="1821874993" sldId="271"/>
            <ac:spMk id="19" creationId="{AF2F604E-43BE-4DC3-B983-E071523364F8}"/>
          </ac:spMkLst>
        </pc:spChg>
        <pc:spChg chg="add del">
          <ac:chgData name="Thatipelli Ashish" userId="789cfeae55334c5d" providerId="LiveId" clId="{78FEA650-724F-46E9-B219-B46BCD3F1E62}" dt="2024-04-28T05:30:09.268" v="1705" actId="26606"/>
          <ac:spMkLst>
            <pc:docMk/>
            <pc:sldMk cId="1821874993" sldId="271"/>
            <ac:spMk id="20" creationId="{2711A8FB-68FC-45FC-B01E-38F809E2D439}"/>
          </ac:spMkLst>
        </pc:spChg>
        <pc:spChg chg="add del">
          <ac:chgData name="Thatipelli Ashish" userId="789cfeae55334c5d" providerId="LiveId" clId="{78FEA650-724F-46E9-B219-B46BCD3F1E62}" dt="2024-04-28T05:33:06.060" v="1778" actId="26606"/>
          <ac:spMkLst>
            <pc:docMk/>
            <pc:sldMk cId="1821874993" sldId="271"/>
            <ac:spMk id="21" creationId="{08C9B587-E65E-4B52-B37C-ABEBB6E87928}"/>
          </ac:spMkLst>
        </pc:spChg>
        <pc:spChg chg="add del">
          <ac:chgData name="Thatipelli Ashish" userId="789cfeae55334c5d" providerId="LiveId" clId="{78FEA650-724F-46E9-B219-B46BCD3F1E62}" dt="2024-04-28T05:30:09.268" v="1705" actId="26606"/>
          <ac:spMkLst>
            <pc:docMk/>
            <pc:sldMk cId="1821874993" sldId="271"/>
            <ac:spMk id="22" creationId="{281E2DF8-F6D8-4E5C-B76E-E082FD8C1FBD}"/>
          </ac:spMkLst>
        </pc:spChg>
        <pc:spChg chg="add">
          <ac:chgData name="Thatipelli Ashish" userId="789cfeae55334c5d" providerId="LiveId" clId="{78FEA650-724F-46E9-B219-B46BCD3F1E62}" dt="2024-04-28T05:33:06.076" v="1779" actId="26606"/>
          <ac:spMkLst>
            <pc:docMk/>
            <pc:sldMk cId="1821874993" sldId="271"/>
            <ac:spMk id="23" creationId="{8D06CE56-3881-4ADA-8CEF-D18B02C242A3}"/>
          </ac:spMkLst>
        </pc:spChg>
        <pc:spChg chg="add">
          <ac:chgData name="Thatipelli Ashish" userId="789cfeae55334c5d" providerId="LiveId" clId="{78FEA650-724F-46E9-B219-B46BCD3F1E62}" dt="2024-04-28T05:33:06.076" v="1779" actId="26606"/>
          <ac:spMkLst>
            <pc:docMk/>
            <pc:sldMk cId="1821874993" sldId="271"/>
            <ac:spMk id="24" creationId="{79F3C543-62EC-4433-9C93-A2CD8764E9B4}"/>
          </ac:spMkLst>
        </pc:spChg>
        <pc:spChg chg="add">
          <ac:chgData name="Thatipelli Ashish" userId="789cfeae55334c5d" providerId="LiveId" clId="{78FEA650-724F-46E9-B219-B46BCD3F1E62}" dt="2024-04-28T05:33:06.076" v="1779" actId="26606"/>
          <ac:spMkLst>
            <pc:docMk/>
            <pc:sldMk cId="1821874993" sldId="271"/>
            <ac:spMk id="25" creationId="{16F48AD3-C8B3-4F74-B546-F12937F7DD9F}"/>
          </ac:spMkLst>
        </pc:spChg>
        <pc:spChg chg="add">
          <ac:chgData name="Thatipelli Ashish" userId="789cfeae55334c5d" providerId="LiveId" clId="{78FEA650-724F-46E9-B219-B46BCD3F1E62}" dt="2024-04-28T05:33:06.076" v="1779" actId="26606"/>
          <ac:spMkLst>
            <pc:docMk/>
            <pc:sldMk cId="1821874993" sldId="271"/>
            <ac:spMk id="26" creationId="{AF2F604E-43BE-4DC3-B983-E071523364F8}"/>
          </ac:spMkLst>
        </pc:spChg>
        <pc:spChg chg="add del">
          <ac:chgData name="Thatipelli Ashish" userId="789cfeae55334c5d" providerId="LiveId" clId="{78FEA650-724F-46E9-B219-B46BCD3F1E62}" dt="2024-04-28T05:32:31.020" v="1747" actId="26606"/>
          <ac:spMkLst>
            <pc:docMk/>
            <pc:sldMk cId="1821874993" sldId="271"/>
            <ac:spMk id="27" creationId="{8D06CE56-3881-4ADA-8CEF-D18B02C242A3}"/>
          </ac:spMkLst>
        </pc:spChg>
        <pc:spChg chg="add">
          <ac:chgData name="Thatipelli Ashish" userId="789cfeae55334c5d" providerId="LiveId" clId="{78FEA650-724F-46E9-B219-B46BCD3F1E62}" dt="2024-04-28T05:33:06.076" v="1779" actId="26606"/>
          <ac:spMkLst>
            <pc:docMk/>
            <pc:sldMk cId="1821874993" sldId="271"/>
            <ac:spMk id="28" creationId="{08C9B587-E65E-4B52-B37C-ABEBB6E87928}"/>
          </ac:spMkLst>
        </pc:spChg>
        <pc:spChg chg="add del">
          <ac:chgData name="Thatipelli Ashish" userId="789cfeae55334c5d" providerId="LiveId" clId="{78FEA650-724F-46E9-B219-B46BCD3F1E62}" dt="2024-04-28T05:32:31.020" v="1747" actId="26606"/>
          <ac:spMkLst>
            <pc:docMk/>
            <pc:sldMk cId="1821874993" sldId="271"/>
            <ac:spMk id="29" creationId="{79F3C543-62EC-4433-9C93-A2CD8764E9B4}"/>
          </ac:spMkLst>
        </pc:spChg>
        <pc:spChg chg="add del">
          <ac:chgData name="Thatipelli Ashish" userId="789cfeae55334c5d" providerId="LiveId" clId="{78FEA650-724F-46E9-B219-B46BCD3F1E62}" dt="2024-04-28T05:32:31.020" v="1747" actId="26606"/>
          <ac:spMkLst>
            <pc:docMk/>
            <pc:sldMk cId="1821874993" sldId="271"/>
            <ac:spMk id="31" creationId="{16F48AD3-C8B3-4F74-B546-F12937F7DD9F}"/>
          </ac:spMkLst>
        </pc:spChg>
        <pc:spChg chg="add del">
          <ac:chgData name="Thatipelli Ashish" userId="789cfeae55334c5d" providerId="LiveId" clId="{78FEA650-724F-46E9-B219-B46BCD3F1E62}" dt="2024-04-28T05:32:31.020" v="1747" actId="26606"/>
          <ac:spMkLst>
            <pc:docMk/>
            <pc:sldMk cId="1821874993" sldId="271"/>
            <ac:spMk id="33" creationId="{AF2F604E-43BE-4DC3-B983-E071523364F8}"/>
          </ac:spMkLst>
        </pc:spChg>
        <pc:spChg chg="add del">
          <ac:chgData name="Thatipelli Ashish" userId="789cfeae55334c5d" providerId="LiveId" clId="{78FEA650-724F-46E9-B219-B46BCD3F1E62}" dt="2024-04-28T05:32:31.020" v="1747" actId="26606"/>
          <ac:spMkLst>
            <pc:docMk/>
            <pc:sldMk cId="1821874993" sldId="271"/>
            <ac:spMk id="35" creationId="{08C9B587-E65E-4B52-B37C-ABEBB6E87928}"/>
          </ac:spMkLst>
        </pc:spChg>
        <pc:spChg chg="add del">
          <ac:chgData name="Thatipelli Ashish" userId="789cfeae55334c5d" providerId="LiveId" clId="{78FEA650-724F-46E9-B219-B46BCD3F1E62}" dt="2024-04-28T05:32:31.005" v="1746" actId="26606"/>
          <ac:spMkLst>
            <pc:docMk/>
            <pc:sldMk cId="1821874993" sldId="271"/>
            <ac:spMk id="40" creationId="{8D06CE56-3881-4ADA-8CEF-D18B02C242A3}"/>
          </ac:spMkLst>
        </pc:spChg>
        <pc:spChg chg="add del">
          <ac:chgData name="Thatipelli Ashish" userId="789cfeae55334c5d" providerId="LiveId" clId="{78FEA650-724F-46E9-B219-B46BCD3F1E62}" dt="2024-04-28T05:32:31.005" v="1746" actId="26606"/>
          <ac:spMkLst>
            <pc:docMk/>
            <pc:sldMk cId="1821874993" sldId="271"/>
            <ac:spMk id="42" creationId="{79F3C543-62EC-4433-9C93-A2CD8764E9B4}"/>
          </ac:spMkLst>
        </pc:spChg>
        <pc:spChg chg="add del">
          <ac:chgData name="Thatipelli Ashish" userId="789cfeae55334c5d" providerId="LiveId" clId="{78FEA650-724F-46E9-B219-B46BCD3F1E62}" dt="2024-04-28T05:32:31.005" v="1746" actId="26606"/>
          <ac:spMkLst>
            <pc:docMk/>
            <pc:sldMk cId="1821874993" sldId="271"/>
            <ac:spMk id="44" creationId="{50A3C1AB-1153-42D2-8378-34B849C1C4B6}"/>
          </ac:spMkLst>
        </pc:spChg>
        <pc:spChg chg="add del">
          <ac:chgData name="Thatipelli Ashish" userId="789cfeae55334c5d" providerId="LiveId" clId="{78FEA650-724F-46E9-B219-B46BCD3F1E62}" dt="2024-04-28T05:32:31.005" v="1746" actId="26606"/>
          <ac:spMkLst>
            <pc:docMk/>
            <pc:sldMk cId="1821874993" sldId="271"/>
            <ac:spMk id="46" creationId="{A3473CF9-37EB-43E7-89EF-D2D1C53D1DAC}"/>
          </ac:spMkLst>
        </pc:spChg>
        <pc:spChg chg="add del">
          <ac:chgData name="Thatipelli Ashish" userId="789cfeae55334c5d" providerId="LiveId" clId="{78FEA650-724F-46E9-B219-B46BCD3F1E62}" dt="2024-04-28T05:32:31.005" v="1746" actId="26606"/>
          <ac:spMkLst>
            <pc:docMk/>
            <pc:sldMk cId="1821874993" sldId="271"/>
            <ac:spMk id="48" creationId="{586B4EF9-43BA-4655-A6FF-1D8E21574C95}"/>
          </ac:spMkLst>
        </pc:spChg>
        <pc:spChg chg="add del">
          <ac:chgData name="Thatipelli Ashish" userId="789cfeae55334c5d" providerId="LiveId" clId="{78FEA650-724F-46E9-B219-B46BCD3F1E62}" dt="2024-04-28T05:32:41.420" v="1748" actId="700"/>
          <ac:spMkLst>
            <pc:docMk/>
            <pc:sldMk cId="1821874993" sldId="271"/>
            <ac:spMk id="50" creationId="{8D06CE56-3881-4ADA-8CEF-D18B02C242A3}"/>
          </ac:spMkLst>
        </pc:spChg>
        <pc:spChg chg="add del">
          <ac:chgData name="Thatipelli Ashish" userId="789cfeae55334c5d" providerId="LiveId" clId="{78FEA650-724F-46E9-B219-B46BCD3F1E62}" dt="2024-04-28T05:32:41.420" v="1748" actId="700"/>
          <ac:spMkLst>
            <pc:docMk/>
            <pc:sldMk cId="1821874993" sldId="271"/>
            <ac:spMk id="51" creationId="{79F3C543-62EC-4433-9C93-A2CD8764E9B4}"/>
          </ac:spMkLst>
        </pc:spChg>
        <pc:spChg chg="add del">
          <ac:chgData name="Thatipelli Ashish" userId="789cfeae55334c5d" providerId="LiveId" clId="{78FEA650-724F-46E9-B219-B46BCD3F1E62}" dt="2024-04-28T05:32:41.420" v="1748" actId="700"/>
          <ac:spMkLst>
            <pc:docMk/>
            <pc:sldMk cId="1821874993" sldId="271"/>
            <ac:spMk id="52" creationId="{16F48AD3-C8B3-4F74-B546-F12937F7DD9F}"/>
          </ac:spMkLst>
        </pc:spChg>
        <pc:spChg chg="add del">
          <ac:chgData name="Thatipelli Ashish" userId="789cfeae55334c5d" providerId="LiveId" clId="{78FEA650-724F-46E9-B219-B46BCD3F1E62}" dt="2024-04-28T05:32:41.420" v="1748" actId="700"/>
          <ac:spMkLst>
            <pc:docMk/>
            <pc:sldMk cId="1821874993" sldId="271"/>
            <ac:spMk id="53" creationId="{AF2F604E-43BE-4DC3-B983-E071523364F8}"/>
          </ac:spMkLst>
        </pc:spChg>
        <pc:spChg chg="add del">
          <ac:chgData name="Thatipelli Ashish" userId="789cfeae55334c5d" providerId="LiveId" clId="{78FEA650-724F-46E9-B219-B46BCD3F1E62}" dt="2024-04-28T05:32:41.420" v="1748" actId="700"/>
          <ac:spMkLst>
            <pc:docMk/>
            <pc:sldMk cId="1821874993" sldId="271"/>
            <ac:spMk id="54" creationId="{08C9B587-E65E-4B52-B37C-ABEBB6E87928}"/>
          </ac:spMkLst>
        </pc:spChg>
        <pc:picChg chg="add del mod ord">
          <ac:chgData name="Thatipelli Ashish" userId="789cfeae55334c5d" providerId="LiveId" clId="{78FEA650-724F-46E9-B219-B46BCD3F1E62}" dt="2024-04-28T05:33:06.076" v="1779" actId="26606"/>
          <ac:picMkLst>
            <pc:docMk/>
            <pc:sldMk cId="1821874993" sldId="271"/>
            <ac:picMk id="5" creationId="{FEEA8E9D-4DD5-A8F6-C1A7-1BE0FDA24E53}"/>
          </ac:picMkLst>
        </pc:picChg>
      </pc:sldChg>
      <pc:sldChg chg="addSp delSp modSp add del mod">
        <pc:chgData name="Thatipelli Ashish" userId="789cfeae55334c5d" providerId="LiveId" clId="{78FEA650-724F-46E9-B219-B46BCD3F1E62}" dt="2024-04-28T05:32:23.358" v="1743" actId="14100"/>
        <pc:sldMkLst>
          <pc:docMk/>
          <pc:sldMk cId="2118017794" sldId="272"/>
        </pc:sldMkLst>
        <pc:spChg chg="add del mod">
          <ac:chgData name="Thatipelli Ashish" userId="789cfeae55334c5d" providerId="LiveId" clId="{78FEA650-724F-46E9-B219-B46BCD3F1E62}" dt="2024-04-28T05:32:23.358" v="1743" actId="14100"/>
          <ac:spMkLst>
            <pc:docMk/>
            <pc:sldMk cId="2118017794" sldId="272"/>
            <ac:spMk id="3" creationId="{7EF0F646-6FF6-B13A-B737-9F4319E9A981}"/>
          </ac:spMkLst>
        </pc:spChg>
        <pc:spChg chg="add del mod">
          <ac:chgData name="Thatipelli Ashish" userId="789cfeae55334c5d" providerId="LiveId" clId="{78FEA650-724F-46E9-B219-B46BCD3F1E62}" dt="2024-04-28T05:32:06.239" v="1730" actId="478"/>
          <ac:spMkLst>
            <pc:docMk/>
            <pc:sldMk cId="2118017794" sldId="272"/>
            <ac:spMk id="6" creationId="{7A2F6064-7BF3-E5D3-0EB3-08F9C5D9FEE8}"/>
          </ac:spMkLst>
        </pc:spChg>
        <pc:picChg chg="add mod">
          <ac:chgData name="Thatipelli Ashish" userId="789cfeae55334c5d" providerId="LiveId" clId="{78FEA650-724F-46E9-B219-B46BCD3F1E62}" dt="2024-04-28T05:32:07.064" v="1732"/>
          <ac:picMkLst>
            <pc:docMk/>
            <pc:sldMk cId="2118017794" sldId="272"/>
            <ac:picMk id="2" creationId="{FEEA8E9D-4DD5-A8F6-C1A7-1BE0FDA24E53}"/>
          </ac:picMkLst>
        </pc:picChg>
        <pc:picChg chg="add del mod">
          <ac:chgData name="Thatipelli Ashish" userId="789cfeae55334c5d" providerId="LiveId" clId="{78FEA650-724F-46E9-B219-B46BCD3F1E62}" dt="2024-04-28T05:32:07.463" v="1733" actId="1076"/>
          <ac:picMkLst>
            <pc:docMk/>
            <pc:sldMk cId="2118017794" sldId="272"/>
            <ac:picMk id="5" creationId="{3D3B8E21-A047-2D59-4E41-06A194A9A315}"/>
          </ac:picMkLst>
        </pc:picChg>
      </pc:sldChg>
      <pc:sldChg chg="addSp delSp modSp add mod">
        <pc:chgData name="Thatipelli Ashish" userId="789cfeae55334c5d" providerId="LiveId" clId="{78FEA650-724F-46E9-B219-B46BCD3F1E62}" dt="2024-04-28T05:34:56.778" v="1803"/>
        <pc:sldMkLst>
          <pc:docMk/>
          <pc:sldMk cId="3551420036" sldId="273"/>
        </pc:sldMkLst>
        <pc:spChg chg="add del mod">
          <ac:chgData name="Thatipelli Ashish" userId="789cfeae55334c5d" providerId="LiveId" clId="{78FEA650-724F-46E9-B219-B46BCD3F1E62}" dt="2024-04-28T05:33:50.352" v="1783" actId="478"/>
          <ac:spMkLst>
            <pc:docMk/>
            <pc:sldMk cId="3551420036" sldId="273"/>
            <ac:spMk id="4" creationId="{7F4D62A7-0AA8-507E-8D6F-C3F43DC6B7C1}"/>
          </ac:spMkLst>
        </pc:spChg>
        <pc:spChg chg="mod">
          <ac:chgData name="Thatipelli Ashish" userId="789cfeae55334c5d" providerId="LiveId" clId="{78FEA650-724F-46E9-B219-B46BCD3F1E62}" dt="2024-04-28T05:34:41.424" v="1801" actId="26606"/>
          <ac:spMkLst>
            <pc:docMk/>
            <pc:sldMk cId="3551420036" sldId="273"/>
            <ac:spMk id="8" creationId="{40A89987-C4B3-2098-9A7A-A0CBBDEDFAC1}"/>
          </ac:spMkLst>
        </pc:spChg>
        <pc:spChg chg="add del">
          <ac:chgData name="Thatipelli Ashish" userId="789cfeae55334c5d" providerId="LiveId" clId="{78FEA650-724F-46E9-B219-B46BCD3F1E62}" dt="2024-04-28T05:34:41.424" v="1801" actId="26606"/>
          <ac:spMkLst>
            <pc:docMk/>
            <pc:sldMk cId="3551420036" sldId="273"/>
            <ac:spMk id="23" creationId="{8D06CE56-3881-4ADA-8CEF-D18B02C242A3}"/>
          </ac:spMkLst>
        </pc:spChg>
        <pc:spChg chg="add del">
          <ac:chgData name="Thatipelli Ashish" userId="789cfeae55334c5d" providerId="LiveId" clId="{78FEA650-724F-46E9-B219-B46BCD3F1E62}" dt="2024-04-28T05:34:41.424" v="1801" actId="26606"/>
          <ac:spMkLst>
            <pc:docMk/>
            <pc:sldMk cId="3551420036" sldId="273"/>
            <ac:spMk id="24" creationId="{79F3C543-62EC-4433-9C93-A2CD8764E9B4}"/>
          </ac:spMkLst>
        </pc:spChg>
        <pc:spChg chg="add del">
          <ac:chgData name="Thatipelli Ashish" userId="789cfeae55334c5d" providerId="LiveId" clId="{78FEA650-724F-46E9-B219-B46BCD3F1E62}" dt="2024-04-28T05:34:41.424" v="1801" actId="26606"/>
          <ac:spMkLst>
            <pc:docMk/>
            <pc:sldMk cId="3551420036" sldId="273"/>
            <ac:spMk id="25" creationId="{16F48AD3-C8B3-4F74-B546-F12937F7DD9F}"/>
          </ac:spMkLst>
        </pc:spChg>
        <pc:spChg chg="add del">
          <ac:chgData name="Thatipelli Ashish" userId="789cfeae55334c5d" providerId="LiveId" clId="{78FEA650-724F-46E9-B219-B46BCD3F1E62}" dt="2024-04-28T05:34:41.424" v="1801" actId="26606"/>
          <ac:spMkLst>
            <pc:docMk/>
            <pc:sldMk cId="3551420036" sldId="273"/>
            <ac:spMk id="26" creationId="{AF2F604E-43BE-4DC3-B983-E071523364F8}"/>
          </ac:spMkLst>
        </pc:spChg>
        <pc:spChg chg="add del">
          <ac:chgData name="Thatipelli Ashish" userId="789cfeae55334c5d" providerId="LiveId" clId="{78FEA650-724F-46E9-B219-B46BCD3F1E62}" dt="2024-04-28T05:34:41.424" v="1801" actId="26606"/>
          <ac:spMkLst>
            <pc:docMk/>
            <pc:sldMk cId="3551420036" sldId="273"/>
            <ac:spMk id="28" creationId="{08C9B587-E65E-4B52-B37C-ABEBB6E87928}"/>
          </ac:spMkLst>
        </pc:spChg>
        <pc:spChg chg="add del">
          <ac:chgData name="Thatipelli Ashish" userId="789cfeae55334c5d" providerId="LiveId" clId="{78FEA650-724F-46E9-B219-B46BCD3F1E62}" dt="2024-04-28T05:34:41.408" v="1800" actId="26606"/>
          <ac:spMkLst>
            <pc:docMk/>
            <pc:sldMk cId="3551420036" sldId="273"/>
            <ac:spMk id="33" creationId="{8D06CE56-3881-4ADA-8CEF-D18B02C242A3}"/>
          </ac:spMkLst>
        </pc:spChg>
        <pc:spChg chg="add del">
          <ac:chgData name="Thatipelli Ashish" userId="789cfeae55334c5d" providerId="LiveId" clId="{78FEA650-724F-46E9-B219-B46BCD3F1E62}" dt="2024-04-28T05:34:41.408" v="1800" actId="26606"/>
          <ac:spMkLst>
            <pc:docMk/>
            <pc:sldMk cId="3551420036" sldId="273"/>
            <ac:spMk id="35" creationId="{79F3C543-62EC-4433-9C93-A2CD8764E9B4}"/>
          </ac:spMkLst>
        </pc:spChg>
        <pc:spChg chg="add del">
          <ac:chgData name="Thatipelli Ashish" userId="789cfeae55334c5d" providerId="LiveId" clId="{78FEA650-724F-46E9-B219-B46BCD3F1E62}" dt="2024-04-28T05:34:41.408" v="1800" actId="26606"/>
          <ac:spMkLst>
            <pc:docMk/>
            <pc:sldMk cId="3551420036" sldId="273"/>
            <ac:spMk id="37" creationId="{5DCB5928-DC7D-4612-9922-441966E15627}"/>
          </ac:spMkLst>
        </pc:spChg>
        <pc:spChg chg="add del">
          <ac:chgData name="Thatipelli Ashish" userId="789cfeae55334c5d" providerId="LiveId" clId="{78FEA650-724F-46E9-B219-B46BCD3F1E62}" dt="2024-04-28T05:34:41.408" v="1800" actId="26606"/>
          <ac:spMkLst>
            <pc:docMk/>
            <pc:sldMk cId="3551420036" sldId="273"/>
            <ac:spMk id="39" creationId="{682C1161-1736-45EC-99B7-33F3CAE9D517}"/>
          </ac:spMkLst>
        </pc:spChg>
        <pc:spChg chg="add del">
          <ac:chgData name="Thatipelli Ashish" userId="789cfeae55334c5d" providerId="LiveId" clId="{78FEA650-724F-46E9-B219-B46BCD3F1E62}" dt="2024-04-28T05:34:41.408" v="1800" actId="26606"/>
          <ac:spMkLst>
            <pc:docMk/>
            <pc:sldMk cId="3551420036" sldId="273"/>
            <ac:spMk id="41" creationId="{84D4DDB8-B68F-45B0-9F62-C4279996F672}"/>
          </ac:spMkLst>
        </pc:spChg>
        <pc:spChg chg="add del">
          <ac:chgData name="Thatipelli Ashish" userId="789cfeae55334c5d" providerId="LiveId" clId="{78FEA650-724F-46E9-B219-B46BCD3F1E62}" dt="2024-04-28T05:34:41.408" v="1800" actId="26606"/>
          <ac:spMkLst>
            <pc:docMk/>
            <pc:sldMk cId="3551420036" sldId="273"/>
            <ac:spMk id="43" creationId="{AF2F604E-43BE-4DC3-B983-E071523364F8}"/>
          </ac:spMkLst>
        </pc:spChg>
        <pc:spChg chg="add del">
          <ac:chgData name="Thatipelli Ashish" userId="789cfeae55334c5d" providerId="LiveId" clId="{78FEA650-724F-46E9-B219-B46BCD3F1E62}" dt="2024-04-28T05:34:41.408" v="1800" actId="26606"/>
          <ac:spMkLst>
            <pc:docMk/>
            <pc:sldMk cId="3551420036" sldId="273"/>
            <ac:spMk id="45" creationId="{08C9B587-E65E-4B52-B37C-ABEBB6E87928}"/>
          </ac:spMkLst>
        </pc:spChg>
        <pc:spChg chg="add">
          <ac:chgData name="Thatipelli Ashish" userId="789cfeae55334c5d" providerId="LiveId" clId="{78FEA650-724F-46E9-B219-B46BCD3F1E62}" dt="2024-04-28T05:34:41.424" v="1801" actId="26606"/>
          <ac:spMkLst>
            <pc:docMk/>
            <pc:sldMk cId="3551420036" sldId="273"/>
            <ac:spMk id="47" creationId="{8D06CE56-3881-4ADA-8CEF-D18B02C242A3}"/>
          </ac:spMkLst>
        </pc:spChg>
        <pc:spChg chg="add">
          <ac:chgData name="Thatipelli Ashish" userId="789cfeae55334c5d" providerId="LiveId" clId="{78FEA650-724F-46E9-B219-B46BCD3F1E62}" dt="2024-04-28T05:34:41.424" v="1801" actId="26606"/>
          <ac:spMkLst>
            <pc:docMk/>
            <pc:sldMk cId="3551420036" sldId="273"/>
            <ac:spMk id="48" creationId="{79F3C543-62EC-4433-9C93-A2CD8764E9B4}"/>
          </ac:spMkLst>
        </pc:spChg>
        <pc:spChg chg="add">
          <ac:chgData name="Thatipelli Ashish" userId="789cfeae55334c5d" providerId="LiveId" clId="{78FEA650-724F-46E9-B219-B46BCD3F1E62}" dt="2024-04-28T05:34:41.424" v="1801" actId="26606"/>
          <ac:spMkLst>
            <pc:docMk/>
            <pc:sldMk cId="3551420036" sldId="273"/>
            <ac:spMk id="49" creationId="{68AF5748-FED8-45BA-8631-26D1D10F3246}"/>
          </ac:spMkLst>
        </pc:spChg>
        <pc:spChg chg="add">
          <ac:chgData name="Thatipelli Ashish" userId="789cfeae55334c5d" providerId="LiveId" clId="{78FEA650-724F-46E9-B219-B46BCD3F1E62}" dt="2024-04-28T05:34:41.424" v="1801" actId="26606"/>
          <ac:spMkLst>
            <pc:docMk/>
            <pc:sldMk cId="3551420036" sldId="273"/>
            <ac:spMk id="50" creationId="{AF2F604E-43BE-4DC3-B983-E071523364F8}"/>
          </ac:spMkLst>
        </pc:spChg>
        <pc:spChg chg="add">
          <ac:chgData name="Thatipelli Ashish" userId="789cfeae55334c5d" providerId="LiveId" clId="{78FEA650-724F-46E9-B219-B46BCD3F1E62}" dt="2024-04-28T05:34:41.424" v="1801" actId="26606"/>
          <ac:spMkLst>
            <pc:docMk/>
            <pc:sldMk cId="3551420036" sldId="273"/>
            <ac:spMk id="51" creationId="{08C9B587-E65E-4B52-B37C-ABEBB6E87928}"/>
          </ac:spMkLst>
        </pc:spChg>
        <pc:picChg chg="add mod">
          <ac:chgData name="Thatipelli Ashish" userId="789cfeae55334c5d" providerId="LiveId" clId="{78FEA650-724F-46E9-B219-B46BCD3F1E62}" dt="2024-04-28T05:34:41.424" v="1801" actId="26606"/>
          <ac:picMkLst>
            <pc:docMk/>
            <pc:sldMk cId="3551420036" sldId="273"/>
            <ac:picMk id="2" creationId="{65CC3F20-BB64-8922-2ED4-9A891EF36E85}"/>
          </ac:picMkLst>
        </pc:picChg>
        <pc:picChg chg="del">
          <ac:chgData name="Thatipelli Ashish" userId="789cfeae55334c5d" providerId="LiveId" clId="{78FEA650-724F-46E9-B219-B46BCD3F1E62}" dt="2024-04-28T05:33:41.282" v="1782" actId="478"/>
          <ac:picMkLst>
            <pc:docMk/>
            <pc:sldMk cId="3551420036" sldId="273"/>
            <ac:picMk id="5" creationId="{FEEA8E9D-4DD5-A8F6-C1A7-1BE0FDA24E53}"/>
          </ac:picMkLst>
        </pc:picChg>
        <pc:picChg chg="add mod">
          <ac:chgData name="Thatipelli Ashish" userId="789cfeae55334c5d" providerId="LiveId" clId="{78FEA650-724F-46E9-B219-B46BCD3F1E62}" dt="2024-04-28T05:34:56.778" v="1803"/>
          <ac:picMkLst>
            <pc:docMk/>
            <pc:sldMk cId="3551420036" sldId="273"/>
            <ac:picMk id="6" creationId="{D98495DB-1F8B-498C-366E-49666392548D}"/>
          </ac:picMkLst>
        </pc:picChg>
      </pc:sldChg>
      <pc:sldChg chg="addSp delSp modSp new mod setBg">
        <pc:chgData name="Thatipelli Ashish" userId="789cfeae55334c5d" providerId="LiveId" clId="{78FEA650-724F-46E9-B219-B46BCD3F1E62}" dt="2024-04-28T17:21:38.966" v="1973" actId="1076"/>
        <pc:sldMkLst>
          <pc:docMk/>
          <pc:sldMk cId="2030156114" sldId="274"/>
        </pc:sldMkLst>
        <pc:spChg chg="del mod">
          <ac:chgData name="Thatipelli Ashish" userId="789cfeae55334c5d" providerId="LiveId" clId="{78FEA650-724F-46E9-B219-B46BCD3F1E62}" dt="2024-04-28T17:21:28.109" v="1971" actId="478"/>
          <ac:spMkLst>
            <pc:docMk/>
            <pc:sldMk cId="2030156114" sldId="274"/>
            <ac:spMk id="2" creationId="{81C39141-5EC4-7DC7-36D5-7EB8D9EF712E}"/>
          </ac:spMkLst>
        </pc:spChg>
        <pc:spChg chg="del mod">
          <ac:chgData name="Thatipelli Ashish" userId="789cfeae55334c5d" providerId="LiveId" clId="{78FEA650-724F-46E9-B219-B46BCD3F1E62}" dt="2024-04-28T05:35:11.096" v="1807"/>
          <ac:spMkLst>
            <pc:docMk/>
            <pc:sldMk cId="2030156114" sldId="274"/>
            <ac:spMk id="3" creationId="{26F33410-D0EB-6E1F-690B-9756A226CF38}"/>
          </ac:spMkLst>
        </pc:spChg>
        <pc:spChg chg="del">
          <ac:chgData name="Thatipelli Ashish" userId="789cfeae55334c5d" providerId="LiveId" clId="{78FEA650-724F-46E9-B219-B46BCD3F1E62}" dt="2024-04-28T16:46:14.393" v="1958" actId="26606"/>
          <ac:spMkLst>
            <pc:docMk/>
            <pc:sldMk cId="2030156114" sldId="274"/>
            <ac:spMk id="4" creationId="{EA8BF3A6-CC18-6C72-A5AE-E04A24F0B546}"/>
          </ac:spMkLst>
        </pc:spChg>
        <pc:spChg chg="add del">
          <ac:chgData name="Thatipelli Ashish" userId="789cfeae55334c5d" providerId="LiveId" clId="{78FEA650-724F-46E9-B219-B46BCD3F1E62}" dt="2024-04-28T16:52:38.982" v="1960" actId="26606"/>
          <ac:spMkLst>
            <pc:docMk/>
            <pc:sldMk cId="2030156114" sldId="274"/>
            <ac:spMk id="10" creationId="{8D06CE56-3881-4ADA-8CEF-D18B02C242A3}"/>
          </ac:spMkLst>
        </pc:spChg>
        <pc:spChg chg="add del">
          <ac:chgData name="Thatipelli Ashish" userId="789cfeae55334c5d" providerId="LiveId" clId="{78FEA650-724F-46E9-B219-B46BCD3F1E62}" dt="2024-04-28T16:52:38.982" v="1960" actId="26606"/>
          <ac:spMkLst>
            <pc:docMk/>
            <pc:sldMk cId="2030156114" sldId="274"/>
            <ac:spMk id="12" creationId="{79F3C543-62EC-4433-9C93-A2CD8764E9B4}"/>
          </ac:spMkLst>
        </pc:spChg>
        <pc:spChg chg="add del">
          <ac:chgData name="Thatipelli Ashish" userId="789cfeae55334c5d" providerId="LiveId" clId="{78FEA650-724F-46E9-B219-B46BCD3F1E62}" dt="2024-04-28T16:52:38.982" v="1960" actId="26606"/>
          <ac:spMkLst>
            <pc:docMk/>
            <pc:sldMk cId="2030156114" sldId="274"/>
            <ac:spMk id="14" creationId="{16F48AD3-C8B3-4F74-B546-F12937F7DD9F}"/>
          </ac:spMkLst>
        </pc:spChg>
        <pc:spChg chg="add del">
          <ac:chgData name="Thatipelli Ashish" userId="789cfeae55334c5d" providerId="LiveId" clId="{78FEA650-724F-46E9-B219-B46BCD3F1E62}" dt="2024-04-28T16:52:38.982" v="1960" actId="26606"/>
          <ac:spMkLst>
            <pc:docMk/>
            <pc:sldMk cId="2030156114" sldId="274"/>
            <ac:spMk id="16" creationId="{AF2F604E-43BE-4DC3-B983-E071523364F8}"/>
          </ac:spMkLst>
        </pc:spChg>
        <pc:spChg chg="add del">
          <ac:chgData name="Thatipelli Ashish" userId="789cfeae55334c5d" providerId="LiveId" clId="{78FEA650-724F-46E9-B219-B46BCD3F1E62}" dt="2024-04-28T16:52:38.982" v="1960" actId="26606"/>
          <ac:spMkLst>
            <pc:docMk/>
            <pc:sldMk cId="2030156114" sldId="274"/>
            <ac:spMk id="18" creationId="{08C9B587-E65E-4B52-B37C-ABEBB6E87928}"/>
          </ac:spMkLst>
        </pc:spChg>
        <pc:spChg chg="add mod">
          <ac:chgData name="Thatipelli Ashish" userId="789cfeae55334c5d" providerId="LiveId" clId="{78FEA650-724F-46E9-B219-B46BCD3F1E62}" dt="2024-04-28T17:21:38.966" v="1973" actId="1076"/>
          <ac:spMkLst>
            <pc:docMk/>
            <pc:sldMk cId="2030156114" sldId="274"/>
            <ac:spMk id="22" creationId="{71400DBC-D27B-B3C9-738A-55E6C4981D36}"/>
          </ac:spMkLst>
        </pc:spChg>
        <pc:spChg chg="add del">
          <ac:chgData name="Thatipelli Ashish" userId="789cfeae55334c5d" providerId="LiveId" clId="{78FEA650-724F-46E9-B219-B46BCD3F1E62}" dt="2024-04-28T17:21:34.247" v="1972" actId="26606"/>
          <ac:spMkLst>
            <pc:docMk/>
            <pc:sldMk cId="2030156114" sldId="274"/>
            <ac:spMk id="25" creationId="{2D6FBB9D-1CAA-4D05-AB33-BABDFE17B843}"/>
          </ac:spMkLst>
        </pc:spChg>
        <pc:spChg chg="add del">
          <ac:chgData name="Thatipelli Ashish" userId="789cfeae55334c5d" providerId="LiveId" clId="{78FEA650-724F-46E9-B219-B46BCD3F1E62}" dt="2024-04-28T17:21:34.247" v="1972" actId="26606"/>
          <ac:spMkLst>
            <pc:docMk/>
            <pc:sldMk cId="2030156114" sldId="274"/>
            <ac:spMk id="27" creationId="{04727B71-B4B6-4823-80A1-68C40B475118}"/>
          </ac:spMkLst>
        </pc:spChg>
        <pc:spChg chg="add del">
          <ac:chgData name="Thatipelli Ashish" userId="789cfeae55334c5d" providerId="LiveId" clId="{78FEA650-724F-46E9-B219-B46BCD3F1E62}" dt="2024-04-28T17:21:34.247" v="1972" actId="26606"/>
          <ac:spMkLst>
            <pc:docMk/>
            <pc:sldMk cId="2030156114" sldId="274"/>
            <ac:spMk id="29" creationId="{79A6DB05-9FB5-4B07-8675-74C23D4FD89D}"/>
          </ac:spMkLst>
        </pc:spChg>
        <pc:spChg chg="add del">
          <ac:chgData name="Thatipelli Ashish" userId="789cfeae55334c5d" providerId="LiveId" clId="{78FEA650-724F-46E9-B219-B46BCD3F1E62}" dt="2024-04-28T17:21:34.247" v="1972" actId="26606"/>
          <ac:spMkLst>
            <pc:docMk/>
            <pc:sldMk cId="2030156114" sldId="274"/>
            <ac:spMk id="31" creationId="{8108D317-7CBD-4897-BD1F-959436D2A3BE}"/>
          </ac:spMkLst>
        </pc:spChg>
        <pc:spChg chg="add del">
          <ac:chgData name="Thatipelli Ashish" userId="789cfeae55334c5d" providerId="LiveId" clId="{78FEA650-724F-46E9-B219-B46BCD3F1E62}" dt="2024-04-28T17:21:34.247" v="1972" actId="26606"/>
          <ac:spMkLst>
            <pc:docMk/>
            <pc:sldMk cId="2030156114" sldId="274"/>
            <ac:spMk id="33" creationId="{D6297641-8B9F-4767-9606-8A11313227BF}"/>
          </ac:spMkLst>
        </pc:spChg>
        <pc:spChg chg="add del">
          <ac:chgData name="Thatipelli Ashish" userId="789cfeae55334c5d" providerId="LiveId" clId="{78FEA650-724F-46E9-B219-B46BCD3F1E62}" dt="2024-04-28T17:21:34.247" v="1972" actId="26606"/>
          <ac:spMkLst>
            <pc:docMk/>
            <pc:sldMk cId="2030156114" sldId="274"/>
            <ac:spMk id="35" creationId="{D8F3CA65-EA00-46B4-9616-39E6853F7BED}"/>
          </ac:spMkLst>
        </pc:spChg>
        <pc:spChg chg="add">
          <ac:chgData name="Thatipelli Ashish" userId="789cfeae55334c5d" providerId="LiveId" clId="{78FEA650-724F-46E9-B219-B46BCD3F1E62}" dt="2024-04-28T17:21:34.247" v="1972" actId="26606"/>
          <ac:spMkLst>
            <pc:docMk/>
            <pc:sldMk cId="2030156114" sldId="274"/>
            <ac:spMk id="40" creationId="{2D6FBB9D-1CAA-4D05-AB33-BABDFE17B843}"/>
          </ac:spMkLst>
        </pc:spChg>
        <pc:spChg chg="add">
          <ac:chgData name="Thatipelli Ashish" userId="789cfeae55334c5d" providerId="LiveId" clId="{78FEA650-724F-46E9-B219-B46BCD3F1E62}" dt="2024-04-28T17:21:34.247" v="1972" actId="26606"/>
          <ac:spMkLst>
            <pc:docMk/>
            <pc:sldMk cId="2030156114" sldId="274"/>
            <ac:spMk id="42" creationId="{04727B71-B4B6-4823-80A1-68C40B475118}"/>
          </ac:spMkLst>
        </pc:spChg>
        <pc:spChg chg="add">
          <ac:chgData name="Thatipelli Ashish" userId="789cfeae55334c5d" providerId="LiveId" clId="{78FEA650-724F-46E9-B219-B46BCD3F1E62}" dt="2024-04-28T17:21:34.247" v="1972" actId="26606"/>
          <ac:spMkLst>
            <pc:docMk/>
            <pc:sldMk cId="2030156114" sldId="274"/>
            <ac:spMk id="44" creationId="{79A6DB05-9FB5-4B07-8675-74C23D4FD89D}"/>
          </ac:spMkLst>
        </pc:spChg>
        <pc:spChg chg="add">
          <ac:chgData name="Thatipelli Ashish" userId="789cfeae55334c5d" providerId="LiveId" clId="{78FEA650-724F-46E9-B219-B46BCD3F1E62}" dt="2024-04-28T17:21:34.247" v="1972" actId="26606"/>
          <ac:spMkLst>
            <pc:docMk/>
            <pc:sldMk cId="2030156114" sldId="274"/>
            <ac:spMk id="46" creationId="{57F72BCA-EE24-40BE-9ECA-E10C9BA55F90}"/>
          </ac:spMkLst>
        </pc:spChg>
        <pc:spChg chg="add">
          <ac:chgData name="Thatipelli Ashish" userId="789cfeae55334c5d" providerId="LiveId" clId="{78FEA650-724F-46E9-B219-B46BCD3F1E62}" dt="2024-04-28T17:21:34.247" v="1972" actId="26606"/>
          <ac:spMkLst>
            <pc:docMk/>
            <pc:sldMk cId="2030156114" sldId="274"/>
            <ac:spMk id="48" creationId="{6B3C4597-DD46-4BFC-B999-C52879B95B16}"/>
          </ac:spMkLst>
        </pc:spChg>
        <pc:spChg chg="add">
          <ac:chgData name="Thatipelli Ashish" userId="789cfeae55334c5d" providerId="LiveId" clId="{78FEA650-724F-46E9-B219-B46BCD3F1E62}" dt="2024-04-28T17:21:34.247" v="1972" actId="26606"/>
          <ac:spMkLst>
            <pc:docMk/>
            <pc:sldMk cId="2030156114" sldId="274"/>
            <ac:spMk id="50" creationId="{632B59AC-0160-4F1D-934F-B7D8B6AE44A1}"/>
          </ac:spMkLst>
        </pc:spChg>
        <pc:picChg chg="add mod">
          <ac:chgData name="Thatipelli Ashish" userId="789cfeae55334c5d" providerId="LiveId" clId="{78FEA650-724F-46E9-B219-B46BCD3F1E62}" dt="2024-04-28T17:21:34.247" v="1972" actId="26606"/>
          <ac:picMkLst>
            <pc:docMk/>
            <pc:sldMk cId="2030156114" sldId="274"/>
            <ac:picMk id="5" creationId="{028B9393-1049-E068-EA6E-B48D118A8A3A}"/>
          </ac:picMkLst>
        </pc:picChg>
      </pc:sldChg>
      <pc:sldChg chg="addSp modSp new mod modAnim">
        <pc:chgData name="Thatipelli Ashish" userId="789cfeae55334c5d" providerId="LiveId" clId="{78FEA650-724F-46E9-B219-B46BCD3F1E62}" dt="2024-04-28T18:52:50.239" v="2026" actId="14100"/>
        <pc:sldMkLst>
          <pc:docMk/>
          <pc:sldMk cId="3434278572" sldId="275"/>
        </pc:sldMkLst>
        <pc:spChg chg="add mod">
          <ac:chgData name="Thatipelli Ashish" userId="789cfeae55334c5d" providerId="LiveId" clId="{78FEA650-724F-46E9-B219-B46BCD3F1E62}" dt="2024-04-28T18:51:44.753" v="2014" actId="404"/>
          <ac:spMkLst>
            <pc:docMk/>
            <pc:sldMk cId="3434278572" sldId="275"/>
            <ac:spMk id="4" creationId="{A3FE3B90-E82D-836F-3B77-E35AE75340CC}"/>
          </ac:spMkLst>
        </pc:spChg>
        <pc:picChg chg="add mod">
          <ac:chgData name="Thatipelli Ashish" userId="789cfeae55334c5d" providerId="LiveId" clId="{78FEA650-724F-46E9-B219-B46BCD3F1E62}" dt="2024-04-28T18:52:43.034" v="2025" actId="1076"/>
          <ac:picMkLst>
            <pc:docMk/>
            <pc:sldMk cId="3434278572" sldId="275"/>
            <ac:picMk id="2" creationId="{E63CA32D-5B38-6405-240F-8D9150AB968B}"/>
          </ac:picMkLst>
        </pc:picChg>
        <pc:picChg chg="add mod">
          <ac:chgData name="Thatipelli Ashish" userId="789cfeae55334c5d" providerId="LiveId" clId="{78FEA650-724F-46E9-B219-B46BCD3F1E62}" dt="2024-04-28T18:52:50.239" v="2026" actId="14100"/>
          <ac:picMkLst>
            <pc:docMk/>
            <pc:sldMk cId="3434278572" sldId="275"/>
            <ac:picMk id="3" creationId="{E7CBF163-4A68-B24A-8EE7-ADE5A33A7D01}"/>
          </ac:picMkLst>
        </pc:picChg>
      </pc:sldChg>
      <pc:sldChg chg="addSp delSp modSp new mod ord setBg">
        <pc:chgData name="Thatipelli Ashish" userId="789cfeae55334c5d" providerId="LiveId" clId="{78FEA650-724F-46E9-B219-B46BCD3F1E62}" dt="2024-04-28T22:57:25.933" v="2054" actId="26606"/>
        <pc:sldMkLst>
          <pc:docMk/>
          <pc:sldMk cId="59144276" sldId="276"/>
        </pc:sldMkLst>
        <pc:spChg chg="add del">
          <ac:chgData name="Thatipelli Ashish" userId="789cfeae55334c5d" providerId="LiveId" clId="{78FEA650-724F-46E9-B219-B46BCD3F1E62}" dt="2024-04-28T22:57:25.933" v="2054" actId="26606"/>
          <ac:spMkLst>
            <pc:docMk/>
            <pc:sldMk cId="59144276" sldId="276"/>
            <ac:spMk id="9" creationId="{69E6EFEE-6516-482C-B143-F97F9BF89D0E}"/>
          </ac:spMkLst>
        </pc:spChg>
        <pc:spChg chg="add del">
          <ac:chgData name="Thatipelli Ashish" userId="789cfeae55334c5d" providerId="LiveId" clId="{78FEA650-724F-46E9-B219-B46BCD3F1E62}" dt="2024-04-28T22:57:25.933" v="2054" actId="26606"/>
          <ac:spMkLst>
            <pc:docMk/>
            <pc:sldMk cId="59144276" sldId="276"/>
            <ac:spMk id="11" creationId="{3DF0D2C0-CD0C-470C-8851-D8B2CC417CB9}"/>
          </ac:spMkLst>
        </pc:spChg>
        <pc:picChg chg="add mod">
          <ac:chgData name="Thatipelli Ashish" userId="789cfeae55334c5d" providerId="LiveId" clId="{78FEA650-724F-46E9-B219-B46BCD3F1E62}" dt="2024-04-28T22:57:25.933" v="2054" actId="26606"/>
          <ac:picMkLst>
            <pc:docMk/>
            <pc:sldMk cId="59144276" sldId="276"/>
            <ac:picMk id="4" creationId="{94861CDF-D311-9A1F-3271-E792B4115957}"/>
          </ac:picMkLst>
        </pc:picChg>
      </pc:sldChg>
      <pc:sldChg chg="addSp delSp modSp add del mod">
        <pc:chgData name="Thatipelli Ashish" userId="789cfeae55334c5d" providerId="LiveId" clId="{78FEA650-724F-46E9-B219-B46BCD3F1E62}" dt="2024-04-28T22:57:08.618" v="2047" actId="47"/>
        <pc:sldMkLst>
          <pc:docMk/>
          <pc:sldMk cId="744032705" sldId="276"/>
        </pc:sldMkLst>
        <pc:spChg chg="del">
          <ac:chgData name="Thatipelli Ashish" userId="789cfeae55334c5d" providerId="LiveId" clId="{78FEA650-724F-46E9-B219-B46BCD3F1E62}" dt="2024-04-28T22:56:03.648" v="2031" actId="478"/>
          <ac:spMkLst>
            <pc:docMk/>
            <pc:sldMk cId="744032705" sldId="276"/>
            <ac:spMk id="2" creationId="{C8C6C3A8-421B-A813-05CE-D51BFBD7183C}"/>
          </ac:spMkLst>
        </pc:spChg>
        <pc:spChg chg="add del mod">
          <ac:chgData name="Thatipelli Ashish" userId="789cfeae55334c5d" providerId="LiveId" clId="{78FEA650-724F-46E9-B219-B46BCD3F1E62}" dt="2024-04-28T22:56:12.106" v="2034" actId="478"/>
          <ac:spMkLst>
            <pc:docMk/>
            <pc:sldMk cId="744032705" sldId="276"/>
            <ac:spMk id="5" creationId="{38CE3169-3ACB-9000-A11E-3C4E2006F78C}"/>
          </ac:spMkLst>
        </pc:spChg>
        <pc:spChg chg="add del mod">
          <ac:chgData name="Thatipelli Ashish" userId="789cfeae55334c5d" providerId="LiveId" clId="{78FEA650-724F-46E9-B219-B46BCD3F1E62}" dt="2024-04-28T22:56:08.562" v="2033" actId="478"/>
          <ac:spMkLst>
            <pc:docMk/>
            <pc:sldMk cId="744032705" sldId="276"/>
            <ac:spMk id="7" creationId="{FA474984-BA43-7200-5342-2BB24BD11511}"/>
          </ac:spMkLst>
        </pc:spChg>
        <pc:spChg chg="add del">
          <ac:chgData name="Thatipelli Ashish" userId="789cfeae55334c5d" providerId="LiveId" clId="{78FEA650-724F-46E9-B219-B46BCD3F1E62}" dt="2024-04-28T22:56:19.718" v="2036" actId="26606"/>
          <ac:spMkLst>
            <pc:docMk/>
            <pc:sldMk cId="744032705" sldId="276"/>
            <ac:spMk id="37" creationId="{B47A3059-69F2-4E12-ACD8-A5FE28191966}"/>
          </ac:spMkLst>
        </pc:spChg>
        <pc:spChg chg="add del">
          <ac:chgData name="Thatipelli Ashish" userId="789cfeae55334c5d" providerId="LiveId" clId="{78FEA650-724F-46E9-B219-B46BCD3F1E62}" dt="2024-04-28T22:56:19.718" v="2036" actId="26606"/>
          <ac:spMkLst>
            <pc:docMk/>
            <pc:sldMk cId="744032705" sldId="276"/>
            <ac:spMk id="39" creationId="{33AE4636-AEEC-45D6-84D4-7AC2DA48ECF8}"/>
          </ac:spMkLst>
        </pc:spChg>
        <pc:spChg chg="add del">
          <ac:chgData name="Thatipelli Ashish" userId="789cfeae55334c5d" providerId="LiveId" clId="{78FEA650-724F-46E9-B219-B46BCD3F1E62}" dt="2024-04-28T22:56:19.718" v="2036" actId="26606"/>
          <ac:spMkLst>
            <pc:docMk/>
            <pc:sldMk cId="744032705" sldId="276"/>
            <ac:spMk id="41" creationId="{8D9CE0F4-2EB2-4F1F-8AAC-DB3571D9FE10}"/>
          </ac:spMkLst>
        </pc:spChg>
        <pc:spChg chg="add del">
          <ac:chgData name="Thatipelli Ashish" userId="789cfeae55334c5d" providerId="LiveId" clId="{78FEA650-724F-46E9-B219-B46BCD3F1E62}" dt="2024-04-28T22:56:19.718" v="2036" actId="26606"/>
          <ac:spMkLst>
            <pc:docMk/>
            <pc:sldMk cId="744032705" sldId="276"/>
            <ac:spMk id="46" creationId="{69E6EFEE-6516-482C-B143-F97F9BF89D0E}"/>
          </ac:spMkLst>
        </pc:spChg>
        <pc:spChg chg="add del">
          <ac:chgData name="Thatipelli Ashish" userId="789cfeae55334c5d" providerId="LiveId" clId="{78FEA650-724F-46E9-B219-B46BCD3F1E62}" dt="2024-04-28T22:56:19.718" v="2036" actId="26606"/>
          <ac:spMkLst>
            <pc:docMk/>
            <pc:sldMk cId="744032705" sldId="276"/>
            <ac:spMk id="48" creationId="{3DF0D2C0-CD0C-470C-8851-D8B2CC417CB9}"/>
          </ac:spMkLst>
        </pc:spChg>
        <pc:spChg chg="del">
          <ac:chgData name="Thatipelli Ashish" userId="789cfeae55334c5d" providerId="LiveId" clId="{78FEA650-724F-46E9-B219-B46BCD3F1E62}" dt="2024-04-28T22:56:06.517" v="2032" actId="478"/>
          <ac:spMkLst>
            <pc:docMk/>
            <pc:sldMk cId="744032705" sldId="276"/>
            <ac:spMk id="59" creationId="{C705D61F-C514-00ED-065D-DD80304047A5}"/>
          </ac:spMkLst>
        </pc:spChg>
        <pc:picChg chg="del mod">
          <ac:chgData name="Thatipelli Ashish" userId="789cfeae55334c5d" providerId="LiveId" clId="{78FEA650-724F-46E9-B219-B46BCD3F1E62}" dt="2024-04-28T22:56:41.777" v="2041" actId="21"/>
          <ac:picMkLst>
            <pc:docMk/>
            <pc:sldMk cId="744032705" sldId="276"/>
            <ac:picMk id="4" creationId="{94861CDF-D311-9A1F-3271-E792B4115957}"/>
          </ac:picMkLst>
        </pc:picChg>
      </pc:sldChg>
      <pc:sldChg chg="addSp delSp modSp new del mod">
        <pc:chgData name="Thatipelli Ashish" userId="789cfeae55334c5d" providerId="LiveId" clId="{78FEA650-724F-46E9-B219-B46BCD3F1E62}" dt="2024-04-28T22:57:10.617" v="2048" actId="47"/>
        <pc:sldMkLst>
          <pc:docMk/>
          <pc:sldMk cId="4227557168" sldId="277"/>
        </pc:sldMkLst>
        <pc:spChg chg="del">
          <ac:chgData name="Thatipelli Ashish" userId="789cfeae55334c5d" providerId="LiveId" clId="{78FEA650-724F-46E9-B219-B46BCD3F1E62}" dt="2024-04-28T22:56:52.869" v="2043" actId="478"/>
          <ac:spMkLst>
            <pc:docMk/>
            <pc:sldMk cId="4227557168" sldId="277"/>
            <ac:spMk id="2" creationId="{8FFC24E4-B1D2-0E8E-535B-DF540D067C67}"/>
          </ac:spMkLst>
        </pc:spChg>
        <pc:spChg chg="del">
          <ac:chgData name="Thatipelli Ashish" userId="789cfeae55334c5d" providerId="LiveId" clId="{78FEA650-724F-46E9-B219-B46BCD3F1E62}" dt="2024-04-28T22:56:55.572" v="2044" actId="478"/>
          <ac:spMkLst>
            <pc:docMk/>
            <pc:sldMk cId="4227557168" sldId="277"/>
            <ac:spMk id="3" creationId="{AD09170F-20F3-AEDC-1CD3-256FA25C0882}"/>
          </ac:spMkLst>
        </pc:spChg>
        <pc:picChg chg="add del mod">
          <ac:chgData name="Thatipelli Ashish" userId="789cfeae55334c5d" providerId="LiveId" clId="{78FEA650-724F-46E9-B219-B46BCD3F1E62}" dt="2024-04-28T22:57:06.482" v="2046" actId="21"/>
          <ac:picMkLst>
            <pc:docMk/>
            <pc:sldMk cId="4227557168" sldId="277"/>
            <ac:picMk id="4" creationId="{94861CDF-D311-9A1F-3271-E792B4115957}"/>
          </ac:picMkLst>
        </pc:picChg>
      </pc:sldChg>
      <pc:sldChg chg="addSp new mod">
        <pc:chgData name="Thatipelli Ashish" userId="789cfeae55334c5d" providerId="LiveId" clId="{78FEA650-724F-46E9-B219-B46BCD3F1E62}" dt="2024-04-28T23:19:09.343" v="2056" actId="22"/>
        <pc:sldMkLst>
          <pc:docMk/>
          <pc:sldMk cId="4228027597" sldId="277"/>
        </pc:sldMkLst>
        <pc:picChg chg="add">
          <ac:chgData name="Thatipelli Ashish" userId="789cfeae55334c5d" providerId="LiveId" clId="{78FEA650-724F-46E9-B219-B46BCD3F1E62}" dt="2024-04-28T23:19:09.343" v="2056" actId="22"/>
          <ac:picMkLst>
            <pc:docMk/>
            <pc:sldMk cId="4228027597" sldId="277"/>
            <ac:picMk id="3" creationId="{CCDE7EC7-68BD-954E-5905-580EEC5D25EC}"/>
          </ac:picMkLst>
        </pc:picChg>
      </pc:sldChg>
      <pc:sldChg chg="addSp modSp new mod">
        <pc:chgData name="Thatipelli Ashish" userId="789cfeae55334c5d" providerId="LiveId" clId="{78FEA650-724F-46E9-B219-B46BCD3F1E62}" dt="2024-04-28T23:29:18.200" v="2063" actId="1076"/>
        <pc:sldMkLst>
          <pc:docMk/>
          <pc:sldMk cId="1862323282" sldId="278"/>
        </pc:sldMkLst>
        <pc:picChg chg="add mod">
          <ac:chgData name="Thatipelli Ashish" userId="789cfeae55334c5d" providerId="LiveId" clId="{78FEA650-724F-46E9-B219-B46BCD3F1E62}" dt="2024-04-28T23:29:07.568" v="2060" actId="1076"/>
          <ac:picMkLst>
            <pc:docMk/>
            <pc:sldMk cId="1862323282" sldId="278"/>
            <ac:picMk id="3" creationId="{AFFD402A-2E90-7F8F-0B35-46E9EDDDA3A6}"/>
          </ac:picMkLst>
        </pc:picChg>
        <pc:picChg chg="add mod">
          <ac:chgData name="Thatipelli Ashish" userId="789cfeae55334c5d" providerId="LiveId" clId="{78FEA650-724F-46E9-B219-B46BCD3F1E62}" dt="2024-04-28T23:29:18.200" v="2063" actId="1076"/>
          <ac:picMkLst>
            <pc:docMk/>
            <pc:sldMk cId="1862323282" sldId="278"/>
            <ac:picMk id="5" creationId="{14B30BB1-EE22-60C0-53CD-35C6172F309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C6F643-F44F-4421-B2DE-4E36D6E9FB76}" type="datetimeFigureOut">
              <a:rPr lang="en-IN" smtClean="0"/>
              <a:t>28-04-2024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00F552-CCEF-4776-A3FF-DB7C0B5AB435}" type="slidenum">
              <a:rPr lang="en-IN" smtClean="0"/>
              <a:t>‹#›</a:t>
            </a:fld>
            <a:endParaRPr lang="en-IN"/>
          </a:p>
        </p:txBody>
      </p:sp>
    </p:spTree>
    <p:extLst>
      <p:ext uri="{BB962C8B-B14F-4D97-AF65-F5344CB8AC3E}">
        <p14:creationId xmlns:p14="http://schemas.microsoft.com/office/powerpoint/2010/main" val="426758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C00F552-CCEF-4776-A3FF-DB7C0B5AB435}" type="slidenum">
              <a:rPr lang="en-IN" smtClean="0"/>
              <a:t>14</a:t>
            </a:fld>
            <a:endParaRPr lang="en-IN"/>
          </a:p>
        </p:txBody>
      </p:sp>
    </p:spTree>
    <p:extLst>
      <p:ext uri="{BB962C8B-B14F-4D97-AF65-F5344CB8AC3E}">
        <p14:creationId xmlns:p14="http://schemas.microsoft.com/office/powerpoint/2010/main" val="4156568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4/28/2024</a:t>
            </a:fld>
            <a:endParaRPr lang="en-US"/>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27058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4/28/2024</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55737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4/28/2024</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68671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4/28/2024</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23318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4/28/2024</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416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4/28/2024</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31230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4/28/2024</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360472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4/28/2024</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96656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4/28/2024</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32985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4/28/2024</a:t>
            </a:fld>
            <a:endParaRPr lang="en-US"/>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484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4/28/2024</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71605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4/28/2024</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494122452"/>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16" r:id="rId6"/>
    <p:sldLayoutId id="2147483712" r:id="rId7"/>
    <p:sldLayoutId id="2147483713" r:id="rId8"/>
    <p:sldLayoutId id="2147483714" r:id="rId9"/>
    <p:sldLayoutId id="2147483715" r:id="rId10"/>
    <p:sldLayoutId id="2147483717"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cxnSp>
        <p:nvCxnSpPr>
          <p:cNvPr id="18" name="Straight Connector 17">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Gadgets on a desk">
            <a:extLst>
              <a:ext uri="{FF2B5EF4-FFF2-40B4-BE49-F238E27FC236}">
                <a16:creationId xmlns:a16="http://schemas.microsoft.com/office/drawing/2014/main" id="{77C09B56-5AD0-5830-F1C1-B8328C559975}"/>
              </a:ext>
            </a:extLst>
          </p:cNvPr>
          <p:cNvPicPr>
            <a:picLocks noChangeAspect="1"/>
          </p:cNvPicPr>
          <p:nvPr/>
        </p:nvPicPr>
        <p:blipFill rotWithShape="1">
          <a:blip r:embed="rId2"/>
          <a:srcRect t="4956" b="20044"/>
          <a:stretch/>
        </p:blipFill>
        <p:spPr>
          <a:xfrm>
            <a:off x="13467" y="10"/>
            <a:ext cx="12191979" cy="68579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Rectangle 22">
            <a:extLst>
              <a:ext uri="{FF2B5EF4-FFF2-40B4-BE49-F238E27FC236}">
                <a16:creationId xmlns:a16="http://schemas.microsoft.com/office/drawing/2014/main" id="{8D19661F-4B4C-74C1-7FC3-31FB14D49F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6955" y="-166956"/>
            <a:ext cx="6858002" cy="7191913"/>
          </a:xfrm>
          <a:prstGeom prst="rect">
            <a:avLst/>
          </a:prstGeom>
          <a:gradFill>
            <a:gsLst>
              <a:gs pos="0">
                <a:schemeClr val="bg1">
                  <a:alpha val="0"/>
                </a:schemeClr>
              </a:gs>
              <a:gs pos="46000">
                <a:schemeClr val="bg1">
                  <a:alpha val="55000"/>
                </a:schemeClr>
              </a:gs>
              <a:gs pos="25000">
                <a:schemeClr val="bg1">
                  <a:alpha val="38000"/>
                </a:schemeClr>
              </a:gs>
              <a:gs pos="100000">
                <a:schemeClr val="bg1">
                  <a:alpha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43F522FA-ED33-6D63-01BE-7DDD9C87E375}"/>
              </a:ext>
            </a:extLst>
          </p:cNvPr>
          <p:cNvSpPr>
            <a:spLocks noGrp="1"/>
          </p:cNvSpPr>
          <p:nvPr>
            <p:ph type="ctrTitle"/>
          </p:nvPr>
        </p:nvSpPr>
        <p:spPr>
          <a:xfrm>
            <a:off x="475488" y="1124712"/>
            <a:ext cx="5302742" cy="3200400"/>
          </a:xfrm>
        </p:spPr>
        <p:txBody>
          <a:bodyPr anchor="b">
            <a:normAutofit/>
          </a:bodyPr>
          <a:lstStyle/>
          <a:p>
            <a:r>
              <a:rPr lang="en-IN" sz="4800"/>
              <a:t>Video Game sales analysis</a:t>
            </a:r>
          </a:p>
        </p:txBody>
      </p:sp>
      <p:sp>
        <p:nvSpPr>
          <p:cNvPr id="22" name="Rectangle 21">
            <a:extLst>
              <a:ext uri="{FF2B5EF4-FFF2-40B4-BE49-F238E27FC236}">
                <a16:creationId xmlns:a16="http://schemas.microsoft.com/office/drawing/2014/main" id="{2165A4AE-FFE9-B2D5-017C-17337DDB3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0E701D1-A34F-CF86-7316-8761C7835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551318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DE7EC7-68BD-954E-5905-580EEC5D25EC}"/>
              </a:ext>
            </a:extLst>
          </p:cNvPr>
          <p:cNvPicPr>
            <a:picLocks noChangeAspect="1"/>
          </p:cNvPicPr>
          <p:nvPr/>
        </p:nvPicPr>
        <p:blipFill>
          <a:blip r:embed="rId2"/>
          <a:stretch>
            <a:fillRect/>
          </a:stretch>
        </p:blipFill>
        <p:spPr>
          <a:xfrm>
            <a:off x="1835394" y="0"/>
            <a:ext cx="8521212" cy="6858000"/>
          </a:xfrm>
          <a:prstGeom prst="rect">
            <a:avLst/>
          </a:prstGeom>
        </p:spPr>
      </p:pic>
    </p:spTree>
    <p:extLst>
      <p:ext uri="{BB962C8B-B14F-4D97-AF65-F5344CB8AC3E}">
        <p14:creationId xmlns:p14="http://schemas.microsoft.com/office/powerpoint/2010/main" val="4228027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FD402A-2E90-7F8F-0B35-46E9EDDDA3A6}"/>
              </a:ext>
            </a:extLst>
          </p:cNvPr>
          <p:cNvPicPr>
            <a:picLocks noChangeAspect="1"/>
          </p:cNvPicPr>
          <p:nvPr/>
        </p:nvPicPr>
        <p:blipFill>
          <a:blip r:embed="rId2"/>
          <a:stretch>
            <a:fillRect/>
          </a:stretch>
        </p:blipFill>
        <p:spPr>
          <a:xfrm>
            <a:off x="297695" y="1011676"/>
            <a:ext cx="6035611" cy="4834647"/>
          </a:xfrm>
          <a:prstGeom prst="rect">
            <a:avLst/>
          </a:prstGeom>
        </p:spPr>
      </p:pic>
      <p:pic>
        <p:nvPicPr>
          <p:cNvPr id="5" name="Picture 4">
            <a:extLst>
              <a:ext uri="{FF2B5EF4-FFF2-40B4-BE49-F238E27FC236}">
                <a16:creationId xmlns:a16="http://schemas.microsoft.com/office/drawing/2014/main" id="{14B30BB1-EE22-60C0-53CD-35C6172F3099}"/>
              </a:ext>
            </a:extLst>
          </p:cNvPr>
          <p:cNvPicPr>
            <a:picLocks noChangeAspect="1"/>
          </p:cNvPicPr>
          <p:nvPr/>
        </p:nvPicPr>
        <p:blipFill>
          <a:blip r:embed="rId3"/>
          <a:stretch>
            <a:fillRect/>
          </a:stretch>
        </p:blipFill>
        <p:spPr>
          <a:xfrm>
            <a:off x="6523221" y="1011676"/>
            <a:ext cx="5668779" cy="4533089"/>
          </a:xfrm>
          <a:prstGeom prst="rect">
            <a:avLst/>
          </a:prstGeom>
        </p:spPr>
      </p:pic>
    </p:spTree>
    <p:extLst>
      <p:ext uri="{BB962C8B-B14F-4D97-AF65-F5344CB8AC3E}">
        <p14:creationId xmlns:p14="http://schemas.microsoft.com/office/powerpoint/2010/main" val="18623232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1" name="p!!Rectangle">
            <a:extLst>
              <a:ext uri="{FF2B5EF4-FFF2-40B4-BE49-F238E27FC236}">
                <a16:creationId xmlns:a16="http://schemas.microsoft.com/office/drawing/2014/main" id="{2FB82883-1DC0-4BE1-A607-009095F33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etal tic-tac-toe game pieces">
            <a:extLst>
              <a:ext uri="{FF2B5EF4-FFF2-40B4-BE49-F238E27FC236}">
                <a16:creationId xmlns:a16="http://schemas.microsoft.com/office/drawing/2014/main" id="{A8036B93-4153-7CC1-0923-B205A9D8B560}"/>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Cement/>
                    </a14:imgEffect>
                  </a14:imgLayer>
                </a14:imgProps>
              </a:ext>
            </a:extLst>
          </a:blip>
          <a:srcRect t="18768" b="6232"/>
          <a:stretch/>
        </p:blipFill>
        <p:spPr>
          <a:xfrm>
            <a:off x="20" y="10"/>
            <a:ext cx="12191980" cy="6857990"/>
          </a:xfrm>
          <a:prstGeom prst="rect">
            <a:avLst/>
          </a:prstGeom>
          <a:solidFill>
            <a:srgbClr val="FFFFFF">
              <a:shade val="85000"/>
            </a:srgbClr>
          </a:solidFill>
          <a:scene3d>
            <a:camera prst="orthographicFront"/>
            <a:lightRig rig="twoPt" dir="t">
              <a:rot lat="0" lon="0" rev="7800000"/>
            </a:lightRig>
          </a:scene3d>
          <a:sp3d contourW="6350">
            <a:bevelT w="50800" h="16510"/>
            <a:contourClr>
              <a:srgbClr val="C0C0C0"/>
            </a:contourClr>
          </a:sp3d>
        </p:spPr>
      </p:pic>
      <p:sp>
        <p:nvSpPr>
          <p:cNvPr id="73" name="m!!text rectangle">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4638503"/>
            <a:ext cx="8384770" cy="1332634"/>
          </a:xfrm>
          <a:prstGeom prst="rect">
            <a:avLst/>
          </a:prstGeom>
          <a:solidFill>
            <a:schemeClr val="bg1">
              <a:alpha val="95000"/>
            </a:schemeClr>
          </a:solidFill>
          <a:ln w="12700">
            <a:solidFill>
              <a:schemeClr val="tx2">
                <a:lumMod val="10000"/>
                <a:lumOff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4643F917-2865-8299-1605-F87C41499758}"/>
              </a:ext>
            </a:extLst>
          </p:cNvPr>
          <p:cNvSpPr>
            <a:spLocks noGrp="1"/>
          </p:cNvSpPr>
          <p:nvPr>
            <p:ph type="title"/>
          </p:nvPr>
        </p:nvSpPr>
        <p:spPr>
          <a:xfrm>
            <a:off x="2103121" y="4727173"/>
            <a:ext cx="7985759" cy="868823"/>
          </a:xfrm>
        </p:spPr>
        <p:txBody>
          <a:bodyPr vert="horz" lIns="91440" tIns="45720" rIns="91440" bIns="45720" rtlCol="0" anchor="ctr">
            <a:normAutofit/>
          </a:bodyPr>
          <a:lstStyle/>
          <a:p>
            <a:pPr algn="ctr"/>
            <a:r>
              <a:rPr lang="en-US" sz="4000"/>
              <a:t>SALES ACROSS REGIONS</a:t>
            </a:r>
          </a:p>
        </p:txBody>
      </p:sp>
      <p:sp>
        <p:nvSpPr>
          <p:cNvPr id="75" name="m!!accent">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562823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137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Rectangle 16">
            <a:extLst>
              <a:ext uri="{FF2B5EF4-FFF2-40B4-BE49-F238E27FC236}">
                <a16:creationId xmlns:a16="http://schemas.microsoft.com/office/drawing/2014/main" id="{5DF40726-9B19-4165-9C26-757D16E19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EAE97DFD-0233-CFD2-B317-60F170D31239}"/>
              </a:ext>
            </a:extLst>
          </p:cNvPr>
          <p:cNvSpPr>
            <a:spLocks noGrp="1"/>
          </p:cNvSpPr>
          <p:nvPr>
            <p:ph sz="half" idx="2"/>
          </p:nvPr>
        </p:nvSpPr>
        <p:spPr>
          <a:xfrm>
            <a:off x="838199" y="727165"/>
            <a:ext cx="4571999" cy="5105138"/>
          </a:xfrm>
        </p:spPr>
        <p:txBody>
          <a:bodyPr vert="horz" lIns="91440" tIns="45720" rIns="91440" bIns="45720" rtlCol="0">
            <a:normAutofit/>
          </a:bodyPr>
          <a:lstStyle/>
          <a:p>
            <a:r>
              <a:rPr lang="en-US" sz="1800"/>
              <a:t>There is a significant spike in sales figures across all regions in the most recent years, starting around 2015-2020. This suggests a substantial sales growth in recent times.</a:t>
            </a:r>
          </a:p>
          <a:p>
            <a:r>
              <a:rPr lang="en-US" sz="1800"/>
              <a:t>The Asian region displays the highest average sales figures compared to other regions.</a:t>
            </a:r>
          </a:p>
          <a:p>
            <a:r>
              <a:rPr lang="en-US" sz="1800"/>
              <a:t>This tells us that the base number of video game players are high in Asian regions.</a:t>
            </a:r>
          </a:p>
        </p:txBody>
      </p:sp>
      <p:pic>
        <p:nvPicPr>
          <p:cNvPr id="6" name="Content Placeholder 5" descr="A graph with colorful lines and text&#10;&#10;Description automatically generated">
            <a:extLst>
              <a:ext uri="{FF2B5EF4-FFF2-40B4-BE49-F238E27FC236}">
                <a16:creationId xmlns:a16="http://schemas.microsoft.com/office/drawing/2014/main" id="{9048F8DF-45CA-C435-EFCB-466B41791472}"/>
              </a:ext>
            </a:extLst>
          </p:cNvPr>
          <p:cNvPicPr>
            <a:picLocks noGrp="1" noChangeAspect="1"/>
          </p:cNvPicPr>
          <p:nvPr>
            <p:ph sz="half" idx="1"/>
          </p:nvPr>
        </p:nvPicPr>
        <p:blipFill rotWithShape="1">
          <a:blip r:embed="rId2"/>
          <a:srcRect l="4837" r="39" b="-3"/>
          <a:stretch/>
        </p:blipFill>
        <p:spPr>
          <a:xfrm>
            <a:off x="6190488" y="566928"/>
            <a:ext cx="5157216" cy="5286197"/>
          </a:xfrm>
          <a:prstGeom prst="rect">
            <a:avLst/>
          </a:prstGeom>
        </p:spPr>
      </p:pic>
      <p:sp>
        <p:nvSpPr>
          <p:cNvPr id="19" name="Rectangle 18">
            <a:extLst>
              <a:ext uri="{FF2B5EF4-FFF2-40B4-BE49-F238E27FC236}">
                <a16:creationId xmlns:a16="http://schemas.microsoft.com/office/drawing/2014/main" id="{2089CB41-F399-4AEB-980C-5BFB1049C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1BFC967B-3DD6-463D-9DB9-6E4419AE0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96768" y="3817404"/>
            <a:ext cx="54864"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5566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id="{5DF40726-9B19-4165-9C26-757D16E19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EF0F646-6FF6-B13A-B737-9F4319E9A981}"/>
              </a:ext>
            </a:extLst>
          </p:cNvPr>
          <p:cNvSpPr>
            <a:spLocks noGrp="1"/>
          </p:cNvSpPr>
          <p:nvPr>
            <p:ph sz="half" idx="1"/>
          </p:nvPr>
        </p:nvSpPr>
        <p:spPr>
          <a:xfrm>
            <a:off x="838199" y="566929"/>
            <a:ext cx="4571999" cy="5265374"/>
          </a:xfrm>
        </p:spPr>
        <p:txBody>
          <a:bodyPr vert="horz" lIns="91440" tIns="45720" rIns="91440" bIns="45720" rtlCol="0">
            <a:normAutofit/>
          </a:bodyPr>
          <a:lstStyle/>
          <a:p>
            <a:r>
              <a:rPr lang="en-US" sz="1800"/>
              <a:t>After doing further analysis on the data about what factors are effecting the sales in regions.</a:t>
            </a:r>
          </a:p>
          <a:p>
            <a:r>
              <a:rPr lang="en-US" sz="1800"/>
              <a:t>By doing fisher’s test it was found that the there is high probability of video game ratings from </a:t>
            </a:r>
            <a:r>
              <a:rPr lang="en-US" sz="1800" err="1"/>
              <a:t>critic_scores</a:t>
            </a:r>
            <a:r>
              <a:rPr lang="en-US" sz="1800"/>
              <a:t>, user ratings, </a:t>
            </a:r>
            <a:r>
              <a:rPr lang="en-US" sz="1800" err="1"/>
              <a:t>vg_score</a:t>
            </a:r>
            <a:r>
              <a:rPr lang="en-US" sz="1800"/>
              <a:t> certainly had an impact on those sales.</a:t>
            </a:r>
          </a:p>
        </p:txBody>
      </p:sp>
      <p:pic>
        <p:nvPicPr>
          <p:cNvPr id="5" name="Content Placeholder 4" descr="A screenshot of a graph&#10;&#10;Description automatically generated">
            <a:extLst>
              <a:ext uri="{FF2B5EF4-FFF2-40B4-BE49-F238E27FC236}">
                <a16:creationId xmlns:a16="http://schemas.microsoft.com/office/drawing/2014/main" id="{3D3B8E21-A047-2D59-4E41-06A194A9A315}"/>
              </a:ext>
            </a:extLst>
          </p:cNvPr>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209" r="22229" b="-2"/>
          <a:stretch/>
        </p:blipFill>
        <p:spPr bwMode="auto">
          <a:xfrm>
            <a:off x="6190488" y="566928"/>
            <a:ext cx="5157216" cy="5286197"/>
          </a:xfrm>
          <a:prstGeom prst="rect">
            <a:avLst/>
          </a:prstGeom>
          <a:extLst>
            <a:ext uri="{53640926-AAD7-44D8-BBD7-CCE9431645EC}">
              <a14:shadowObscured xmlns:a14="http://schemas.microsoft.com/office/drawing/2010/main"/>
            </a:ext>
          </a:extLst>
        </p:spPr>
      </p:pic>
      <p:sp>
        <p:nvSpPr>
          <p:cNvPr id="18" name="Rectangle 17">
            <a:extLst>
              <a:ext uri="{FF2B5EF4-FFF2-40B4-BE49-F238E27FC236}">
                <a16:creationId xmlns:a16="http://schemas.microsoft.com/office/drawing/2014/main" id="{2089CB41-F399-4AEB-980C-5BFB1049C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1BFC967B-3DD6-463D-9DB9-6E4419AE0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96768" y="3817404"/>
            <a:ext cx="54864"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8017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Rectangle 24">
            <a:extLst>
              <a:ext uri="{FF2B5EF4-FFF2-40B4-BE49-F238E27FC236}">
                <a16:creationId xmlns:a16="http://schemas.microsoft.com/office/drawing/2014/main" id="{16F48AD3-C8B3-4F74-B546-F12937F7DD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40A89987-C4B3-2098-9A7A-A0CBBDEDFAC1}"/>
              </a:ext>
            </a:extLst>
          </p:cNvPr>
          <p:cNvSpPr>
            <a:spLocks noGrp="1"/>
          </p:cNvSpPr>
          <p:nvPr>
            <p:ph type="title"/>
          </p:nvPr>
        </p:nvSpPr>
        <p:spPr>
          <a:xfrm>
            <a:off x="7848600" y="1122363"/>
            <a:ext cx="4023360" cy="3204134"/>
          </a:xfrm>
        </p:spPr>
        <p:txBody>
          <a:bodyPr vert="horz" lIns="91440" tIns="45720" rIns="91440" bIns="45720" rtlCol="0" anchor="b">
            <a:normAutofit/>
          </a:bodyPr>
          <a:lstStyle/>
          <a:p>
            <a:r>
              <a:rPr lang="en-US" sz="4800"/>
              <a:t>GENRE SALES IN REGIONS</a:t>
            </a:r>
          </a:p>
        </p:txBody>
      </p:sp>
      <p:pic>
        <p:nvPicPr>
          <p:cNvPr id="5" name="Content Placeholder 4" descr="A graph of different colored bars&#10;&#10;Description automatically generated">
            <a:extLst>
              <a:ext uri="{FF2B5EF4-FFF2-40B4-BE49-F238E27FC236}">
                <a16:creationId xmlns:a16="http://schemas.microsoft.com/office/drawing/2014/main" id="{FEEA8E9D-4DD5-A8F6-C1A7-1BE0FDA24E53}"/>
              </a:ext>
            </a:extLst>
          </p:cNvPr>
          <p:cNvPicPr>
            <a:picLocks noGrp="1" noChangeAspect="1"/>
          </p:cNvPicPr>
          <p:nvPr>
            <p:ph idx="1"/>
          </p:nvPr>
        </p:nvPicPr>
        <p:blipFill rotWithShape="1">
          <a:blip r:embed="rId2"/>
          <a:stretch/>
        </p:blipFill>
        <p:spPr>
          <a:xfrm>
            <a:off x="424216" y="625683"/>
            <a:ext cx="6839178" cy="5454246"/>
          </a:xfrm>
          <a:prstGeom prst="rect">
            <a:avLst/>
          </a:prstGeom>
        </p:spPr>
      </p:pic>
      <p:sp>
        <p:nvSpPr>
          <p:cNvPr id="26" name="Rectangle 2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18749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9" name="Rectangle 48">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40A89987-C4B3-2098-9A7A-A0CBBDEDFAC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GENRE SALES PER YEAR</a:t>
            </a:r>
          </a:p>
        </p:txBody>
      </p:sp>
      <p:sp>
        <p:nvSpPr>
          <p:cNvPr id="50" name="Rectangle 4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descr="A graph of different colored bars&#10;&#10;Description automatically generated">
            <a:extLst>
              <a:ext uri="{FF2B5EF4-FFF2-40B4-BE49-F238E27FC236}">
                <a16:creationId xmlns:a16="http://schemas.microsoft.com/office/drawing/2014/main" id="{65CC3F20-BB64-8922-2ED4-9A891EF36E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864608" y="734639"/>
            <a:ext cx="6846363" cy="5237467"/>
          </a:xfrm>
          <a:prstGeom prst="rect">
            <a:avLst/>
          </a:prstGeom>
          <a:noFill/>
        </p:spPr>
      </p:pic>
    </p:spTree>
    <p:extLst>
      <p:ext uri="{BB962C8B-B14F-4D97-AF65-F5344CB8AC3E}">
        <p14:creationId xmlns:p14="http://schemas.microsoft.com/office/powerpoint/2010/main" val="3551420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4" name="Rectangle 8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etal tic-tac-toe game pieces">
            <a:extLst>
              <a:ext uri="{FF2B5EF4-FFF2-40B4-BE49-F238E27FC236}">
                <a16:creationId xmlns:a16="http://schemas.microsoft.com/office/drawing/2014/main" id="{A8036B93-4153-7CC1-0923-B205A9D8B560}"/>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Cement/>
                    </a14:imgEffect>
                  </a14:imgLayer>
                </a14:imgProps>
              </a:ext>
            </a:extLst>
          </a:blip>
          <a:srcRect r="5200"/>
          <a:stretch/>
        </p:blipFill>
        <p:spPr>
          <a:xfrm>
            <a:off x="3523488" y="10"/>
            <a:ext cx="8668512" cy="6857990"/>
          </a:xfrm>
          <a:prstGeom prst="rect">
            <a:avLst/>
          </a:prstGeom>
          <a:solidFill>
            <a:srgbClr val="FFFFFF">
              <a:shade val="85000"/>
            </a:srgbClr>
          </a:solidFill>
          <a:scene3d>
            <a:camera prst="orthographicFront"/>
            <a:lightRig rig="twoPt" dir="t">
              <a:rot lat="0" lon="0" rev="7800000"/>
            </a:lightRig>
          </a:scene3d>
          <a:sp3d contourW="6350">
            <a:bevelT w="50800" h="16510"/>
            <a:contourClr>
              <a:srgbClr val="C0C0C0"/>
            </a:contourClr>
          </a:sp3d>
        </p:spPr>
      </p:pic>
      <p:sp>
        <p:nvSpPr>
          <p:cNvPr id="86" name="Rectangle 85">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4643F917-2865-8299-1605-F87C4149975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solidFill>
                  <a:schemeClr val="bg1"/>
                </a:solidFill>
              </a:rPr>
              <a:t>SALES ACROSS CONSOLES</a:t>
            </a:r>
          </a:p>
        </p:txBody>
      </p:sp>
      <p:sp>
        <p:nvSpPr>
          <p:cNvPr id="88" name="Rectangle 8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2974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5">
            <a:extLst>
              <a:ext uri="{FF2B5EF4-FFF2-40B4-BE49-F238E27FC236}">
                <a16:creationId xmlns:a16="http://schemas.microsoft.com/office/drawing/2014/main" id="{E63CA32D-5B38-6405-240F-8D9150AB968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527" r="2" b="2"/>
          <a:stretch/>
        </p:blipFill>
        <p:spPr>
          <a:xfrm>
            <a:off x="391929" y="1084472"/>
            <a:ext cx="5612631" cy="52558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descr="A graph with different colored lines&#10;&#10;Description automatically generated">
            <a:extLst>
              <a:ext uri="{FF2B5EF4-FFF2-40B4-BE49-F238E27FC236}">
                <a16:creationId xmlns:a16="http://schemas.microsoft.com/office/drawing/2014/main" id="{E7CBF163-4A68-B24A-8EE7-ADE5A33A7D01}"/>
              </a:ext>
            </a:extLst>
          </p:cNvPr>
          <p:cNvPicPr>
            <a:picLocks noChangeAspect="1"/>
          </p:cNvPicPr>
          <p:nvPr/>
        </p:nvPicPr>
        <p:blipFill>
          <a:blip r:embed="rId3"/>
          <a:stretch>
            <a:fillRect/>
          </a:stretch>
        </p:blipFill>
        <p:spPr>
          <a:xfrm>
            <a:off x="6583680" y="1086065"/>
            <a:ext cx="5297671" cy="52542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itle 2">
            <a:extLst>
              <a:ext uri="{FF2B5EF4-FFF2-40B4-BE49-F238E27FC236}">
                <a16:creationId xmlns:a16="http://schemas.microsoft.com/office/drawing/2014/main" id="{A3FE3B90-E82D-836F-3B77-E35AE75340CC}"/>
              </a:ext>
            </a:extLst>
          </p:cNvPr>
          <p:cNvSpPr txBox="1">
            <a:spLocks/>
          </p:cNvSpPr>
          <p:nvPr/>
        </p:nvSpPr>
        <p:spPr>
          <a:xfrm>
            <a:off x="838200" y="226061"/>
            <a:ext cx="10515600" cy="596899"/>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algn="ctr"/>
            <a:r>
              <a:rPr lang="en-US" sz="3200"/>
              <a:t>CONSOLE SALES GLOBALLY</a:t>
            </a:r>
          </a:p>
        </p:txBody>
      </p:sp>
    </p:spTree>
    <p:extLst>
      <p:ext uri="{BB962C8B-B14F-4D97-AF65-F5344CB8AC3E}">
        <p14:creationId xmlns:p14="http://schemas.microsoft.com/office/powerpoint/2010/main" val="3434278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7" name="Rectangle 46">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9" name="Rectangle 48">
            <a:extLst>
              <a:ext uri="{FF2B5EF4-FFF2-40B4-BE49-F238E27FC236}">
                <a16:creationId xmlns:a16="http://schemas.microsoft.com/office/drawing/2014/main" id="{57F72BCA-EE24-40BE-9ECA-E10C9BA55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504BDE95-4CFD-EF2D-ACDB-5CE253404B03}"/>
              </a:ext>
            </a:extLst>
          </p:cNvPr>
          <p:cNvSpPr>
            <a:spLocks noGrp="1"/>
          </p:cNvSpPr>
          <p:nvPr>
            <p:ph sz="half" idx="2"/>
          </p:nvPr>
        </p:nvSpPr>
        <p:spPr>
          <a:xfrm>
            <a:off x="6775703" y="566928"/>
            <a:ext cx="4955623" cy="5266944"/>
          </a:xfrm>
        </p:spPr>
        <p:txBody>
          <a:bodyPr vert="horz" lIns="91440" tIns="45720" rIns="91440" bIns="45720" rtlCol="0">
            <a:normAutofit/>
          </a:bodyPr>
          <a:lstStyle/>
          <a:p>
            <a:pPr marL="0" indent="0">
              <a:buNone/>
            </a:pPr>
            <a:r>
              <a:rPr lang="en-US" sz="1800"/>
              <a:t>By breaking down the previous plot based on regions it can observed that the number of PC games sold were high in ASIA compared to other regions.</a:t>
            </a:r>
          </a:p>
          <a:p>
            <a:pPr marL="0" indent="0">
              <a:buNone/>
            </a:pPr>
            <a:r>
              <a:rPr lang="en-US" sz="1800"/>
              <a:t>While the sales for IOS, PS5, LINUX are very negligible. The reason behind this maybe cost, release year, software architecture. Evidently leading to less sales. </a:t>
            </a:r>
          </a:p>
          <a:p>
            <a:pPr marL="0" indent="0">
              <a:buNone/>
            </a:pPr>
            <a:r>
              <a:rPr lang="en-US" sz="1800"/>
              <a:t>The average number of video game sales are high in Asia.</a:t>
            </a:r>
          </a:p>
        </p:txBody>
      </p:sp>
      <p:sp>
        <p:nvSpPr>
          <p:cNvPr id="50" name="Rectangle 49">
            <a:extLst>
              <a:ext uri="{FF2B5EF4-FFF2-40B4-BE49-F238E27FC236}">
                <a16:creationId xmlns:a16="http://schemas.microsoft.com/office/drawing/2014/main" id="{6B3C4597-DD46-4BFC-B999-C52879B95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632B59AC-0160-4F1D-934F-B7D8B6AE44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034272" y="3817404"/>
            <a:ext cx="54864"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Content Placeholder 7" descr="A graph of different colored bars&#10;&#10;Description automatically generated">
            <a:extLst>
              <a:ext uri="{FF2B5EF4-FFF2-40B4-BE49-F238E27FC236}">
                <a16:creationId xmlns:a16="http://schemas.microsoft.com/office/drawing/2014/main" id="{D11E3A97-F55C-25DF-1070-942DD5C7D25A}"/>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66624" y="727371"/>
            <a:ext cx="5997052" cy="4808834"/>
          </a:xfrm>
          <a:prstGeom prst="rect">
            <a:avLst/>
          </a:prstGeom>
          <a:noFill/>
          <a:ln>
            <a:noFill/>
          </a:ln>
        </p:spPr>
      </p:pic>
    </p:spTree>
    <p:extLst>
      <p:ext uri="{BB962C8B-B14F-4D97-AF65-F5344CB8AC3E}">
        <p14:creationId xmlns:p14="http://schemas.microsoft.com/office/powerpoint/2010/main" val="613660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etal tic-tac-toe game pieces">
            <a:extLst>
              <a:ext uri="{FF2B5EF4-FFF2-40B4-BE49-F238E27FC236}">
                <a16:creationId xmlns:a16="http://schemas.microsoft.com/office/drawing/2014/main" id="{B293BB55-A28E-D1BC-5BE3-C5DA74B6EBD1}"/>
              </a:ext>
            </a:extLst>
          </p:cNvPr>
          <p:cNvPicPr>
            <a:picLocks noChangeAspect="1"/>
          </p:cNvPicPr>
          <p:nvPr/>
        </p:nvPicPr>
        <p:blipFill rotWithShape="1">
          <a:blip r:embed="rId2"/>
          <a:srcRect r="5200"/>
          <a:stretch/>
        </p:blipFill>
        <p:spPr>
          <a:xfrm>
            <a:off x="20" y="10"/>
            <a:ext cx="8668492" cy="68579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Rectangle 10">
            <a:extLst>
              <a:ext uri="{FF2B5EF4-FFF2-40B4-BE49-F238E27FC236}">
                <a16:creationId xmlns:a16="http://schemas.microsoft.com/office/drawing/2014/main" id="{EFAEC92A-2230-45B0-A12F-07F9F9EA45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tx1"/>
              </a:gs>
              <a:gs pos="35000">
                <a:schemeClr val="tx1">
                  <a:alpha val="76000"/>
                </a:schemeClr>
              </a:gs>
              <a:gs pos="19000">
                <a:schemeClr val="tx1">
                  <a:alpha val="40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EEFB89-8FC3-2FF5-CFB9-C6965884DBC9}"/>
              </a:ext>
            </a:extLst>
          </p:cNvPr>
          <p:cNvSpPr>
            <a:spLocks noGrp="1"/>
          </p:cNvSpPr>
          <p:nvPr>
            <p:ph type="title"/>
          </p:nvPr>
        </p:nvSpPr>
        <p:spPr>
          <a:xfrm>
            <a:off x="8395868" y="1161288"/>
            <a:ext cx="3438144" cy="1124712"/>
          </a:xfrm>
        </p:spPr>
        <p:txBody>
          <a:bodyPr anchor="b">
            <a:normAutofit/>
          </a:bodyPr>
          <a:lstStyle/>
          <a:p>
            <a:r>
              <a:rPr lang="en-IN" sz="2800">
                <a:solidFill>
                  <a:schemeClr val="bg1"/>
                </a:solidFill>
              </a:rPr>
              <a:t>Objectives</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4971DD8-6D6E-2D23-D249-155D5B028599}"/>
              </a:ext>
            </a:extLst>
          </p:cNvPr>
          <p:cNvSpPr>
            <a:spLocks noGrp="1"/>
          </p:cNvSpPr>
          <p:nvPr>
            <p:ph idx="1"/>
          </p:nvPr>
        </p:nvSpPr>
        <p:spPr>
          <a:xfrm>
            <a:off x="8395868" y="2718054"/>
            <a:ext cx="3438906" cy="3207258"/>
          </a:xfrm>
        </p:spPr>
        <p:txBody>
          <a:bodyPr anchor="t">
            <a:normAutofit/>
          </a:bodyPr>
          <a:lstStyle/>
          <a:p>
            <a:pPr marL="0" indent="0">
              <a:buNone/>
            </a:pPr>
            <a:r>
              <a:rPr lang="en-IN" sz="1700">
                <a:solidFill>
                  <a:schemeClr val="bg1"/>
                </a:solidFill>
              </a:rPr>
              <a:t>Analyse the data along the following patterns for improved sales.</a:t>
            </a:r>
          </a:p>
          <a:p>
            <a:r>
              <a:rPr lang="en-IN" sz="1700">
                <a:solidFill>
                  <a:schemeClr val="bg1"/>
                </a:solidFill>
              </a:rPr>
              <a:t>Type of video game.</a:t>
            </a:r>
          </a:p>
          <a:p>
            <a:r>
              <a:rPr lang="en-IN" sz="1700">
                <a:solidFill>
                  <a:schemeClr val="bg1"/>
                </a:solidFill>
              </a:rPr>
              <a:t>Platform of video game.</a:t>
            </a:r>
          </a:p>
          <a:p>
            <a:r>
              <a:rPr lang="en-IN" sz="1700">
                <a:solidFill>
                  <a:schemeClr val="bg1"/>
                </a:solidFill>
              </a:rPr>
              <a:t>Regional sales of games.</a:t>
            </a:r>
          </a:p>
          <a:p>
            <a:endParaRPr lang="en-IN" sz="1700">
              <a:solidFill>
                <a:schemeClr val="bg1"/>
              </a:solidFill>
            </a:endParaRPr>
          </a:p>
          <a:p>
            <a:endParaRPr lang="en-IN" sz="1700">
              <a:solidFill>
                <a:schemeClr val="bg1"/>
              </a:solidFill>
            </a:endParaRPr>
          </a:p>
        </p:txBody>
      </p:sp>
    </p:spTree>
    <p:extLst>
      <p:ext uri="{BB962C8B-B14F-4D97-AF65-F5344CB8AC3E}">
        <p14:creationId xmlns:p14="http://schemas.microsoft.com/office/powerpoint/2010/main" val="2047302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4" name="Rectangle 33">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8" name="Rectangle 37">
            <a:extLst>
              <a:ext uri="{FF2B5EF4-FFF2-40B4-BE49-F238E27FC236}">
                <a16:creationId xmlns:a16="http://schemas.microsoft.com/office/drawing/2014/main" id="{5DF40726-9B19-4165-9C26-757D16E19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8A2304-0FC1-2618-183E-3D29B371C86C}"/>
              </a:ext>
            </a:extLst>
          </p:cNvPr>
          <p:cNvSpPr>
            <a:spLocks noGrp="1"/>
          </p:cNvSpPr>
          <p:nvPr>
            <p:ph type="title"/>
          </p:nvPr>
        </p:nvSpPr>
        <p:spPr>
          <a:xfrm>
            <a:off x="838199" y="564211"/>
            <a:ext cx="4571999" cy="1165002"/>
          </a:xfrm>
        </p:spPr>
        <p:txBody>
          <a:bodyPr vert="horz" lIns="91440" tIns="45720" rIns="91440" bIns="45720" rtlCol="0" anchor="b">
            <a:normAutofit/>
          </a:bodyPr>
          <a:lstStyle/>
          <a:p>
            <a:r>
              <a:rPr lang="en-US" sz="2500"/>
              <a:t>Top games by publishers across different consoles</a:t>
            </a:r>
          </a:p>
        </p:txBody>
      </p:sp>
      <p:sp>
        <p:nvSpPr>
          <p:cNvPr id="27" name="Content Placeholder 3">
            <a:extLst>
              <a:ext uri="{FF2B5EF4-FFF2-40B4-BE49-F238E27FC236}">
                <a16:creationId xmlns:a16="http://schemas.microsoft.com/office/drawing/2014/main" id="{6EDE5D54-737B-E89F-35D7-C47CE01C21CA}"/>
              </a:ext>
            </a:extLst>
          </p:cNvPr>
          <p:cNvSpPr>
            <a:spLocks noGrp="1"/>
          </p:cNvSpPr>
          <p:nvPr>
            <p:ph sz="half" idx="2"/>
          </p:nvPr>
        </p:nvSpPr>
        <p:spPr>
          <a:xfrm>
            <a:off x="838199" y="2055327"/>
            <a:ext cx="4571999" cy="3776975"/>
          </a:xfrm>
        </p:spPr>
        <p:txBody>
          <a:bodyPr vert="horz" lIns="91440" tIns="45720" rIns="91440" bIns="45720" rtlCol="0">
            <a:normAutofit/>
          </a:bodyPr>
          <a:lstStyle/>
          <a:p>
            <a:pPr>
              <a:lnSpc>
                <a:spcPct val="100000"/>
              </a:lnSpc>
            </a:pPr>
            <a:r>
              <a:rPr lang="en-US" sz="1700"/>
              <a:t>Despite PC having high sales it is not having high sales for most of the top games.</a:t>
            </a:r>
          </a:p>
          <a:p>
            <a:pPr>
              <a:lnSpc>
                <a:spcPct val="100000"/>
              </a:lnSpc>
            </a:pPr>
            <a:r>
              <a:rPr lang="en-US" sz="1700">
                <a:effectLst/>
              </a:rPr>
              <a:t>As it can be observed from the plot that even though the top 10 games published for PC had comparatively less sales compared to other platforms these publishers still continued to produce games for this platform since the player base on PC is high. This makes that PC’s are assumably less effort platforms to develop games. </a:t>
            </a:r>
          </a:p>
          <a:p>
            <a:pPr>
              <a:lnSpc>
                <a:spcPct val="100000"/>
              </a:lnSpc>
            </a:pPr>
            <a:endParaRPr lang="en-US" sz="1700"/>
          </a:p>
        </p:txBody>
      </p:sp>
      <p:pic>
        <p:nvPicPr>
          <p:cNvPr id="5" name="Content Placeholder 4" descr="A graph of different colored bars&#10;&#10;Description automatically generated">
            <a:extLst>
              <a:ext uri="{FF2B5EF4-FFF2-40B4-BE49-F238E27FC236}">
                <a16:creationId xmlns:a16="http://schemas.microsoft.com/office/drawing/2014/main" id="{40BC2591-226A-0919-12AD-F07A9D314E4B}"/>
              </a:ext>
            </a:extLst>
          </p:cNvPr>
          <p:cNvPicPr>
            <a:picLocks noGrp="1" noChangeAspect="1"/>
          </p:cNvPicPr>
          <p:nvPr>
            <p:ph sz="half" idx="1"/>
          </p:nvPr>
        </p:nvPicPr>
        <p:blipFill rotWithShape="1">
          <a:blip r:embed="rId2"/>
          <a:srcRect r="1699" b="-4"/>
          <a:stretch/>
        </p:blipFill>
        <p:spPr bwMode="auto">
          <a:xfrm>
            <a:off x="6190488" y="566928"/>
            <a:ext cx="5157216" cy="5286197"/>
          </a:xfrm>
          <a:prstGeom prst="rect">
            <a:avLst/>
          </a:prstGeom>
          <a:extLst>
            <a:ext uri="{53640926-AAD7-44D8-BBD7-CCE9431645EC}">
              <a14:shadowObscured xmlns:a14="http://schemas.microsoft.com/office/drawing/2010/main"/>
            </a:ext>
          </a:extLst>
        </p:spPr>
      </p:pic>
      <p:sp>
        <p:nvSpPr>
          <p:cNvPr id="40" name="Rectangle 39">
            <a:extLst>
              <a:ext uri="{FF2B5EF4-FFF2-40B4-BE49-F238E27FC236}">
                <a16:creationId xmlns:a16="http://schemas.microsoft.com/office/drawing/2014/main" id="{2089CB41-F399-4AEB-980C-5BFB1049C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1BFC967B-3DD6-463D-9DB9-6E4419AE0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96768" y="3817404"/>
            <a:ext cx="54864"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8826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2" name="Rectangle 41">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6" name="Rectangle 45">
            <a:extLst>
              <a:ext uri="{FF2B5EF4-FFF2-40B4-BE49-F238E27FC236}">
                <a16:creationId xmlns:a16="http://schemas.microsoft.com/office/drawing/2014/main" id="{57F72BCA-EE24-40BE-9ECA-E10C9BA55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028B9393-1049-E068-EA6E-B48D118A8A3A}"/>
              </a:ext>
            </a:extLst>
          </p:cNvPr>
          <p:cNvPicPr>
            <a:picLocks noChangeAspect="1"/>
          </p:cNvPicPr>
          <p:nvPr/>
        </p:nvPicPr>
        <p:blipFill rotWithShape="1">
          <a:blip r:embed="rId2">
            <a:extLst>
              <a:ext uri="{28A0092B-C50C-407E-A947-70E740481C1C}">
                <a14:useLocalDpi xmlns:a14="http://schemas.microsoft.com/office/drawing/2010/main" val="0"/>
              </a:ext>
            </a:extLst>
          </a:blip>
          <a:srcRect r="2665" b="-1"/>
          <a:stretch/>
        </p:blipFill>
        <p:spPr>
          <a:xfrm>
            <a:off x="838199" y="566928"/>
            <a:ext cx="5157216" cy="5285232"/>
          </a:xfrm>
          <a:prstGeom prst="rect">
            <a:avLst/>
          </a:prstGeom>
        </p:spPr>
      </p:pic>
      <p:sp>
        <p:nvSpPr>
          <p:cNvPr id="22" name="Content Placeholder 21">
            <a:extLst>
              <a:ext uri="{FF2B5EF4-FFF2-40B4-BE49-F238E27FC236}">
                <a16:creationId xmlns:a16="http://schemas.microsoft.com/office/drawing/2014/main" id="{71400DBC-D27B-B3C9-738A-55E6C4981D36}"/>
              </a:ext>
            </a:extLst>
          </p:cNvPr>
          <p:cNvSpPr>
            <a:spLocks noGrp="1"/>
          </p:cNvSpPr>
          <p:nvPr>
            <p:ph sz="half" idx="2"/>
          </p:nvPr>
        </p:nvSpPr>
        <p:spPr>
          <a:xfrm>
            <a:off x="6807707" y="1069849"/>
            <a:ext cx="4572000" cy="3776472"/>
          </a:xfrm>
        </p:spPr>
        <p:txBody>
          <a:bodyPr vert="horz" lIns="91440" tIns="45720" rIns="91440" bIns="45720" rtlCol="0">
            <a:normAutofit/>
          </a:bodyPr>
          <a:lstStyle/>
          <a:p>
            <a:r>
              <a:rPr lang="en-US" sz="1800">
                <a:effectLst/>
              </a:rPr>
              <a:t>By viewing the global sales, critic scores on different consoles for different regions on single plot. we can </a:t>
            </a:r>
            <a:r>
              <a:rPr lang="en-US" sz="1800" err="1">
                <a:effectLst/>
              </a:rPr>
              <a:t>analyse</a:t>
            </a:r>
            <a:r>
              <a:rPr lang="en-US" sz="1800">
                <a:effectLst/>
              </a:rPr>
              <a:t> that the overall average sales are high for PC and PS3 making them the most preferred platform for playing games and Asia is the country with games as more popular, irrespective of the platform while proving that Asia sales does not have relation to the ratings produced by critic score.</a:t>
            </a:r>
          </a:p>
          <a:p>
            <a:endParaRPr lang="en-US" sz="1800"/>
          </a:p>
        </p:txBody>
      </p:sp>
      <p:sp>
        <p:nvSpPr>
          <p:cNvPr id="48" name="Rectangle 47">
            <a:extLst>
              <a:ext uri="{FF2B5EF4-FFF2-40B4-BE49-F238E27FC236}">
                <a16:creationId xmlns:a16="http://schemas.microsoft.com/office/drawing/2014/main" id="{6B3C4597-DD46-4BFC-B999-C52879B95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632B59AC-0160-4F1D-934F-B7D8B6AE44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034272" y="3817404"/>
            <a:ext cx="54864"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0156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B47A3059-69F2-4E12-ACD8-A5FE281919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C6C3A8-421B-A813-05CE-D51BFBD7183C}"/>
              </a:ext>
            </a:extLst>
          </p:cNvPr>
          <p:cNvSpPr>
            <a:spLocks noGrp="1"/>
          </p:cNvSpPr>
          <p:nvPr>
            <p:ph type="title"/>
          </p:nvPr>
        </p:nvSpPr>
        <p:spPr>
          <a:xfrm>
            <a:off x="7145654" y="991443"/>
            <a:ext cx="4603001" cy="1087819"/>
          </a:xfrm>
        </p:spPr>
        <p:txBody>
          <a:bodyPr anchor="b">
            <a:normAutofit/>
          </a:bodyPr>
          <a:lstStyle/>
          <a:p>
            <a:r>
              <a:rPr lang="en-IN" sz="3400"/>
              <a:t>Over the years</a:t>
            </a:r>
          </a:p>
        </p:txBody>
      </p:sp>
      <p:pic>
        <p:nvPicPr>
          <p:cNvPr id="4" name="Content Placeholder 3" descr="A graph of a number of games released each year&#10;&#10;Description automatically generated">
            <a:extLst>
              <a:ext uri="{FF2B5EF4-FFF2-40B4-BE49-F238E27FC236}">
                <a16:creationId xmlns:a16="http://schemas.microsoft.com/office/drawing/2014/main" id="{94861CDF-D311-9A1F-3271-E792B41159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43345" y="1034112"/>
            <a:ext cx="6250063" cy="473442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39" name="Rectangle 38">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383398"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55" y="2285541"/>
            <a:ext cx="4526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Content Placeholder 8">
            <a:extLst>
              <a:ext uri="{FF2B5EF4-FFF2-40B4-BE49-F238E27FC236}">
                <a16:creationId xmlns:a16="http://schemas.microsoft.com/office/drawing/2014/main" id="{C705D61F-C514-00ED-065D-DD80304047A5}"/>
              </a:ext>
            </a:extLst>
          </p:cNvPr>
          <p:cNvSpPr>
            <a:spLocks noGrp="1"/>
          </p:cNvSpPr>
          <p:nvPr>
            <p:ph idx="1"/>
          </p:nvPr>
        </p:nvSpPr>
        <p:spPr>
          <a:xfrm>
            <a:off x="7145654" y="2684095"/>
            <a:ext cx="4603001" cy="3492868"/>
          </a:xfrm>
        </p:spPr>
        <p:txBody>
          <a:bodyPr>
            <a:normAutofit/>
          </a:bodyPr>
          <a:lstStyle/>
          <a:p>
            <a:pPr>
              <a:lnSpc>
                <a:spcPct val="100000"/>
              </a:lnSpc>
            </a:pPr>
            <a:r>
              <a:rPr lang="en-US" sz="1200"/>
              <a:t>There is a distinct peak in the number of games released around the year 2009, with over 900 games being released that year.</a:t>
            </a:r>
          </a:p>
          <a:p>
            <a:pPr>
              <a:lnSpc>
                <a:spcPct val="100000"/>
              </a:lnSpc>
            </a:pPr>
            <a:r>
              <a:rPr lang="en-US" sz="1200"/>
              <a:t>The number of games released gradually increased from the early 2000s, leading up to the peak in 2009, indicating a growing video game industry during that period.</a:t>
            </a:r>
          </a:p>
          <a:p>
            <a:pPr>
              <a:lnSpc>
                <a:spcPct val="100000"/>
              </a:lnSpc>
            </a:pPr>
            <a:r>
              <a:rPr lang="en-US" sz="1200"/>
              <a:t>However, after reaching this peak, the number of games released declined sharply in the following years, indicating a potential contraction or restructuring within the industry</a:t>
            </a:r>
          </a:p>
          <a:p>
            <a:pPr>
              <a:lnSpc>
                <a:spcPct val="100000"/>
              </a:lnSpc>
            </a:pPr>
            <a:r>
              <a:rPr lang="en-US" sz="1200"/>
              <a:t>The sharp decline after the peak in 2009 may also suggest potential shifts or changes within the video game industry, such as the rise of digital distribution, changing consumer preferences, or the emergence of new platforms or business models.</a:t>
            </a:r>
          </a:p>
        </p:txBody>
      </p:sp>
    </p:spTree>
    <p:extLst>
      <p:ext uri="{BB962C8B-B14F-4D97-AF65-F5344CB8AC3E}">
        <p14:creationId xmlns:p14="http://schemas.microsoft.com/office/powerpoint/2010/main" val="3468933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4861CDF-D311-9A1F-3271-E792B411595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auto">
          <a:xfrm>
            <a:off x="2813691" y="193674"/>
            <a:ext cx="5642604" cy="623760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59144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8" name="Rectangle 47">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etal tic-tac-toe game pieces">
            <a:extLst>
              <a:ext uri="{FF2B5EF4-FFF2-40B4-BE49-F238E27FC236}">
                <a16:creationId xmlns:a16="http://schemas.microsoft.com/office/drawing/2014/main" id="{A8036B93-4153-7CC1-0923-B205A9D8B560}"/>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Cement/>
                    </a14:imgEffect>
                  </a14:imgLayer>
                </a14:imgProps>
              </a:ext>
            </a:extLst>
          </a:blip>
          <a:srcRect t="9705" b="15295"/>
          <a:stretch/>
        </p:blipFill>
        <p:spPr>
          <a:xfrm>
            <a:off x="20" y="10"/>
            <a:ext cx="12191979" cy="6857990"/>
          </a:xfrm>
          <a:prstGeom prst="rect">
            <a:avLst/>
          </a:prstGeom>
          <a:solidFill>
            <a:srgbClr val="FFFFFF">
              <a:shade val="85000"/>
            </a:srgbClr>
          </a:solidFill>
          <a:scene3d>
            <a:camera prst="orthographicFront"/>
            <a:lightRig rig="twoPt" dir="t">
              <a:rot lat="0" lon="0" rev="7800000"/>
            </a:lightRig>
          </a:scene3d>
          <a:sp3d contourW="6350">
            <a:bevelT w="50800" h="16510"/>
            <a:contourClr>
              <a:srgbClr val="C0C0C0"/>
            </a:contourClr>
          </a:sp3d>
        </p:spPr>
      </p:pic>
      <p:sp>
        <p:nvSpPr>
          <p:cNvPr id="49" name="Rectangle 48">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4643F917-2865-8299-1605-F87C41499758}"/>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5100">
                <a:solidFill>
                  <a:schemeClr val="bg1"/>
                </a:solidFill>
              </a:rPr>
              <a:t>WHAT KIND OF GAMES ARE MOST SOLD??</a:t>
            </a:r>
            <a:br>
              <a:rPr lang="en-US" sz="5100">
                <a:solidFill>
                  <a:schemeClr val="bg1"/>
                </a:solidFill>
              </a:rPr>
            </a:br>
            <a:endParaRPr lang="en-US" sz="5100">
              <a:solidFill>
                <a:schemeClr val="bg1"/>
              </a:solidFill>
            </a:endParaRPr>
          </a:p>
        </p:txBody>
      </p:sp>
      <p:sp>
        <p:nvSpPr>
          <p:cNvPr id="45" name="Rectangle: Rounded Corners 44">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610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Rectangle 27">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Rectangle 31">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Freeform: Shape 33">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6" name="Freeform: Shape 35">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1FC3EB60-2042-D2C5-74DD-B3D2AEFBB0DE}"/>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a:t>Frequency of game genres</a:t>
            </a:r>
          </a:p>
        </p:txBody>
      </p:sp>
      <p:sp>
        <p:nvSpPr>
          <p:cNvPr id="38" name="Rectangle 37">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55A6B706-6F43-E0FE-B383-B74859D82CE3}"/>
              </a:ext>
            </a:extLst>
          </p:cNvPr>
          <p:cNvSpPr>
            <a:spLocks noGrp="1"/>
          </p:cNvSpPr>
          <p:nvPr>
            <p:ph sz="half" idx="2"/>
          </p:nvPr>
        </p:nvSpPr>
        <p:spPr>
          <a:xfrm>
            <a:off x="371094" y="2718054"/>
            <a:ext cx="3438906" cy="3207258"/>
          </a:xfrm>
        </p:spPr>
        <p:txBody>
          <a:bodyPr vert="horz" lIns="91440" tIns="45720" rIns="91440" bIns="45720" rtlCol="0" anchor="t">
            <a:normAutofit/>
          </a:bodyPr>
          <a:lstStyle/>
          <a:p>
            <a:r>
              <a:rPr lang="en-US" sz="1600"/>
              <a:t>The graph showcases a diverse range of video game genres, including Board Games, Fighting, Puzzle, Racing, Shooter, Simulation, and Sports.</a:t>
            </a:r>
          </a:p>
          <a:p>
            <a:r>
              <a:rPr lang="en-US" sz="1600"/>
              <a:t>The genre with the highest frequency is Adventure games, as represented by the tallest red bar, indicating a significant demand and popularity for these types of games</a:t>
            </a:r>
          </a:p>
        </p:txBody>
      </p:sp>
      <p:pic>
        <p:nvPicPr>
          <p:cNvPr id="6" name="Content Placeholder 5" descr="A graph of different colored squares&#10;&#10;Description automatically generated">
            <a:extLst>
              <a:ext uri="{FF2B5EF4-FFF2-40B4-BE49-F238E27FC236}">
                <a16:creationId xmlns:a16="http://schemas.microsoft.com/office/drawing/2014/main" id="{F4CED782-E74E-748E-2854-9F75FBD4E4DE}"/>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bwMode="auto">
          <a:xfrm>
            <a:off x="4902457" y="841248"/>
            <a:ext cx="6919461" cy="5276088"/>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40260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8" name="Rectangle 37">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Rectangle 39">
            <a:extLst>
              <a:ext uri="{FF2B5EF4-FFF2-40B4-BE49-F238E27FC236}">
                <a16:creationId xmlns:a16="http://schemas.microsoft.com/office/drawing/2014/main" id="{5DF40726-9B19-4165-9C26-757D16E19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12010D-385F-DEAD-FAFA-060EF62BB101}"/>
              </a:ext>
            </a:extLst>
          </p:cNvPr>
          <p:cNvSpPr>
            <a:spLocks noGrp="1"/>
          </p:cNvSpPr>
          <p:nvPr>
            <p:ph type="title"/>
          </p:nvPr>
        </p:nvSpPr>
        <p:spPr>
          <a:xfrm>
            <a:off x="838199" y="564211"/>
            <a:ext cx="4571999" cy="1165002"/>
          </a:xfrm>
        </p:spPr>
        <p:txBody>
          <a:bodyPr vert="horz" lIns="91440" tIns="45720" rIns="91440" bIns="45720" rtlCol="0" anchor="b">
            <a:normAutofit/>
          </a:bodyPr>
          <a:lstStyle/>
          <a:p>
            <a:r>
              <a:rPr lang="en-US" sz="3600"/>
              <a:t>Sales ~ Genre per year</a:t>
            </a:r>
          </a:p>
        </p:txBody>
      </p:sp>
      <p:sp>
        <p:nvSpPr>
          <p:cNvPr id="4" name="Content Placeholder 3">
            <a:extLst>
              <a:ext uri="{FF2B5EF4-FFF2-40B4-BE49-F238E27FC236}">
                <a16:creationId xmlns:a16="http://schemas.microsoft.com/office/drawing/2014/main" id="{81B89202-1B9E-B0BB-816C-908CCBF30609}"/>
              </a:ext>
            </a:extLst>
          </p:cNvPr>
          <p:cNvSpPr>
            <a:spLocks noGrp="1"/>
          </p:cNvSpPr>
          <p:nvPr>
            <p:ph sz="half" idx="2"/>
          </p:nvPr>
        </p:nvSpPr>
        <p:spPr>
          <a:xfrm>
            <a:off x="838199" y="2055327"/>
            <a:ext cx="4571999" cy="3776975"/>
          </a:xfrm>
        </p:spPr>
        <p:txBody>
          <a:bodyPr vert="horz" lIns="91440" tIns="45720" rIns="91440" bIns="45720" rtlCol="0">
            <a:noAutofit/>
          </a:bodyPr>
          <a:lstStyle/>
          <a:p>
            <a:pPr>
              <a:lnSpc>
                <a:spcPct val="100000"/>
              </a:lnSpc>
            </a:pPr>
            <a:r>
              <a:rPr lang="en-US" sz="1500"/>
              <a:t>The plot reveals a distinct peak in global sales across most genres around the mid-2000s, suggesting a period of heightened demand and popularity for video games during that time.</a:t>
            </a:r>
          </a:p>
          <a:p>
            <a:pPr>
              <a:lnSpc>
                <a:spcPct val="100000"/>
              </a:lnSpc>
            </a:pPr>
            <a:r>
              <a:rPr lang="en-US" sz="1500"/>
              <a:t>Several genres, including Board Games (yellow line), Puzzle (orange line), and Shooter (light blue line), seem to experience a resurgence in sales in more recent years (around 2015-2020), indicating a renewed interest or evolving consumer preferences.</a:t>
            </a:r>
          </a:p>
          <a:p>
            <a:pPr>
              <a:lnSpc>
                <a:spcPct val="100000"/>
              </a:lnSpc>
            </a:pPr>
            <a:r>
              <a:rPr lang="en-US" sz="1500"/>
              <a:t>Genres like Sports (pink line) maintain a relatively consistent sales performance throughout the time period, suggesting a loyal and stable fanbase.</a:t>
            </a:r>
          </a:p>
        </p:txBody>
      </p:sp>
      <p:pic>
        <p:nvPicPr>
          <p:cNvPr id="6" name="Picture 5">
            <a:extLst>
              <a:ext uri="{FF2B5EF4-FFF2-40B4-BE49-F238E27FC236}">
                <a16:creationId xmlns:a16="http://schemas.microsoft.com/office/drawing/2014/main" id="{B275E1CD-52D4-0A72-A24F-8C967E1B408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54" r="-4" b="-4"/>
          <a:stretch/>
        </p:blipFill>
        <p:spPr bwMode="auto">
          <a:xfrm>
            <a:off x="6190488" y="566928"/>
            <a:ext cx="5157216" cy="5286197"/>
          </a:xfrm>
          <a:prstGeom prst="rect">
            <a:avLst/>
          </a:prstGeom>
          <a:noFill/>
        </p:spPr>
      </p:pic>
      <p:sp>
        <p:nvSpPr>
          <p:cNvPr id="41" name="Rectangle 40">
            <a:extLst>
              <a:ext uri="{FF2B5EF4-FFF2-40B4-BE49-F238E27FC236}">
                <a16:creationId xmlns:a16="http://schemas.microsoft.com/office/drawing/2014/main" id="{2089CB41-F399-4AEB-980C-5BFB1049C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1BFC967B-3DD6-463D-9DB9-6E4419AE0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96768" y="3817404"/>
            <a:ext cx="54864"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8815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8" name="Rectangle 57">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4643F917-2865-8299-1605-F87C4149975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400"/>
              <a:t>TOP PUBLISHERS BEHAVIOUR</a:t>
            </a:r>
          </a:p>
        </p:txBody>
      </p:sp>
      <p:sp>
        <p:nvSpPr>
          <p:cNvPr id="60" name="Rectangle 5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Metal tic-tac-toe game pieces">
            <a:extLst>
              <a:ext uri="{FF2B5EF4-FFF2-40B4-BE49-F238E27FC236}">
                <a16:creationId xmlns:a16="http://schemas.microsoft.com/office/drawing/2014/main" id="{A8036B93-4153-7CC1-0923-B205A9D8B560}"/>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Cement/>
                    </a14:imgEffect>
                  </a14:imgLayer>
                </a14:imgProps>
              </a:ext>
            </a:extLst>
          </a:blip>
          <a:srcRect t="9705" b="15295"/>
          <a:stretch/>
        </p:blipFill>
        <p:spPr>
          <a:xfrm>
            <a:off x="4864608" y="1427834"/>
            <a:ext cx="6846363" cy="3851078"/>
          </a:xfrm>
          <a:prstGeom prst="rect">
            <a:avLst/>
          </a:prstGeom>
          <a:solidFill>
            <a:srgbClr val="FFFFFF">
              <a:shade val="85000"/>
            </a:srgbClr>
          </a:solidFill>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594074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id="{8108D317-7CBD-4897-BD1F-959436D2A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E10497-D599-AE95-152A-6E11A2E7F42B}"/>
              </a:ext>
            </a:extLst>
          </p:cNvPr>
          <p:cNvSpPr>
            <a:spLocks noGrp="1"/>
          </p:cNvSpPr>
          <p:nvPr>
            <p:ph type="title"/>
          </p:nvPr>
        </p:nvSpPr>
        <p:spPr>
          <a:xfrm>
            <a:off x="7255564" y="834888"/>
            <a:ext cx="4314645" cy="1268958"/>
          </a:xfrm>
        </p:spPr>
        <p:txBody>
          <a:bodyPr vert="horz" lIns="91440" tIns="45720" rIns="91440" bIns="45720" rtlCol="0" anchor="b">
            <a:normAutofit/>
          </a:bodyPr>
          <a:lstStyle/>
          <a:p>
            <a:r>
              <a:rPr lang="en-US" sz="3200"/>
              <a:t>Top 15 Publishers</a:t>
            </a:r>
          </a:p>
        </p:txBody>
      </p:sp>
      <p:pic>
        <p:nvPicPr>
          <p:cNvPr id="5" name="Content Placeholder 4">
            <a:extLst>
              <a:ext uri="{FF2B5EF4-FFF2-40B4-BE49-F238E27FC236}">
                <a16:creationId xmlns:a16="http://schemas.microsoft.com/office/drawing/2014/main" id="{A6DF4FDD-B1B1-4772-0D8B-238FFFAB4CF1}"/>
              </a:ext>
            </a:extLst>
          </p:cNvPr>
          <p:cNvPicPr>
            <a:picLocks noGrp="1" noChangeAspect="1"/>
          </p:cNvPicPr>
          <p:nvPr>
            <p:ph sz="half" idx="1"/>
          </p:nvPr>
        </p:nvPicPr>
        <p:blipFill rotWithShape="1">
          <a:blip r:embed="rId2" cstate="print">
            <a:extLst>
              <a:ext uri="{28A0092B-C50C-407E-A947-70E740481C1C}">
                <a14:useLocalDpi xmlns:a14="http://schemas.microsoft.com/office/drawing/2010/main" val="0"/>
              </a:ext>
            </a:extLst>
          </a:blip>
          <a:srcRect r="4500" b="2"/>
          <a:stretch/>
        </p:blipFill>
        <p:spPr>
          <a:xfrm>
            <a:off x="20" y="10"/>
            <a:ext cx="6717436" cy="6857990"/>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effectLst>
            <a:outerShdw blurRad="50800" dist="38100" algn="l" rotWithShape="0">
              <a:schemeClr val="bg1">
                <a:lumMod val="85000"/>
                <a:alpha val="30000"/>
              </a:schemeClr>
            </a:outerShdw>
          </a:effectLst>
        </p:spPr>
      </p:pic>
      <p:sp>
        <p:nvSpPr>
          <p:cNvPr id="18" name="Rectangle 17">
            <a:extLst>
              <a:ext uri="{FF2B5EF4-FFF2-40B4-BE49-F238E27FC236}">
                <a16:creationId xmlns:a16="http://schemas.microsoft.com/office/drawing/2014/main" id="{D6297641-8B9F-4767-9606-8A1131322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89864"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D8F3CA65-EA00-46B4-9616-39E6853F7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572" y="2240371"/>
            <a:ext cx="420624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6D8387BA-6087-1704-F4ED-4977ACD28947}"/>
              </a:ext>
            </a:extLst>
          </p:cNvPr>
          <p:cNvSpPr>
            <a:spLocks noGrp="1"/>
          </p:cNvSpPr>
          <p:nvPr>
            <p:ph sz="half" idx="2"/>
          </p:nvPr>
        </p:nvSpPr>
        <p:spPr>
          <a:xfrm>
            <a:off x="7255563" y="2557587"/>
            <a:ext cx="4314645" cy="3717317"/>
          </a:xfrm>
        </p:spPr>
        <p:txBody>
          <a:bodyPr vert="horz" lIns="91440" tIns="45720" rIns="91440" bIns="45720" rtlCol="0" anchor="t">
            <a:normAutofit/>
          </a:bodyPr>
          <a:lstStyle/>
          <a:p>
            <a:r>
              <a:rPr lang="en-US" sz="1700"/>
              <a:t>The plot only includes the top 15 publishers by overall sales and genre count, indicating a focus on major players in the gaming industry within the region.</a:t>
            </a:r>
          </a:p>
          <a:p>
            <a:r>
              <a:rPr lang="en-US" sz="1700"/>
              <a:t>It can be inferred that producing a high number of games does not mean high sales.</a:t>
            </a:r>
          </a:p>
          <a:p>
            <a:r>
              <a:rPr lang="en-US" sz="1700"/>
              <a:t>All these major publishers produced high no of games in a genre they are experts at.</a:t>
            </a:r>
          </a:p>
        </p:txBody>
      </p:sp>
    </p:spTree>
    <p:extLst>
      <p:ext uri="{BB962C8B-B14F-4D97-AF65-F5344CB8AC3E}">
        <p14:creationId xmlns:p14="http://schemas.microsoft.com/office/powerpoint/2010/main" val="819109778"/>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767</Words>
  <Application>Microsoft Office PowerPoint</Application>
  <PresentationFormat>Widescreen</PresentationFormat>
  <Paragraphs>42</Paragraphs>
  <Slides>21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Avenir Next LT Pro</vt:lpstr>
      <vt:lpstr>Calibri</vt:lpstr>
      <vt:lpstr>Neue Haas Grotesk Text Pro</vt:lpstr>
      <vt:lpstr>AccentBoxVTI</vt:lpstr>
      <vt:lpstr>Video Game sales analysis</vt:lpstr>
      <vt:lpstr>Objectives</vt:lpstr>
      <vt:lpstr>Over the years</vt:lpstr>
      <vt:lpstr>PowerPoint Presentation</vt:lpstr>
      <vt:lpstr>WHAT KIND OF GAMES ARE MOST SOLD?? </vt:lpstr>
      <vt:lpstr>Frequency of game genres</vt:lpstr>
      <vt:lpstr>Sales ~ Genre per year</vt:lpstr>
      <vt:lpstr>TOP PUBLISHERS BEHAVIOUR</vt:lpstr>
      <vt:lpstr>Top 15 Publishers</vt:lpstr>
      <vt:lpstr>PowerPoint Presentation</vt:lpstr>
      <vt:lpstr>PowerPoint Presentation</vt:lpstr>
      <vt:lpstr>SALES ACROSS REGIONS</vt:lpstr>
      <vt:lpstr>PowerPoint Presentation</vt:lpstr>
      <vt:lpstr>PowerPoint Presentation</vt:lpstr>
      <vt:lpstr>GENRE SALES IN REGIONS</vt:lpstr>
      <vt:lpstr>GENRE SALES PER YEAR</vt:lpstr>
      <vt:lpstr>SALES ACROSS CONSOLES</vt:lpstr>
      <vt:lpstr>PowerPoint Presentation</vt:lpstr>
      <vt:lpstr>PowerPoint Presentation</vt:lpstr>
      <vt:lpstr>Top games by publishers across different consoles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Video Game sales analysis</dc:title>
  <dc:creator>Thatipelli Ashish</dc:creator>
  <cp:lastModifiedBy>Thatipelli Ashish</cp:lastModifiedBy>
  <cp:revision>1</cp:revision>
  <dcterms:created xsi:type="dcterms:W3CDTF">2024-04-28T00:42:56Z</dcterms:created>
  <dcterms:modified xsi:type="dcterms:W3CDTF">2024-04-29T00:53:55Z</dcterms:modified>
</cp:coreProperties>
</file>